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24" r:id="rId3"/>
    <p:sldId id="411" r:id="rId4"/>
    <p:sldId id="368" r:id="rId5"/>
    <p:sldId id="370" r:id="rId6"/>
    <p:sldId id="371" r:id="rId7"/>
    <p:sldId id="369" r:id="rId8"/>
    <p:sldId id="395" r:id="rId9"/>
    <p:sldId id="398" r:id="rId10"/>
    <p:sldId id="407" r:id="rId11"/>
    <p:sldId id="408" r:id="rId12"/>
    <p:sldId id="409" r:id="rId13"/>
    <p:sldId id="413" r:id="rId14"/>
    <p:sldId id="416" r:id="rId15"/>
    <p:sldId id="422" r:id="rId16"/>
    <p:sldId id="421" r:id="rId17"/>
    <p:sldId id="424" r:id="rId18"/>
    <p:sldId id="412" r:id="rId19"/>
    <p:sldId id="385" r:id="rId20"/>
    <p:sldId id="427" r:id="rId21"/>
    <p:sldId id="425" r:id="rId22"/>
    <p:sldId id="428" r:id="rId23"/>
    <p:sldId id="426" r:id="rId24"/>
    <p:sldId id="34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314C57"/>
    <a:srgbClr val="627981"/>
    <a:srgbClr val="386546"/>
    <a:srgbClr val="5A7E83"/>
    <a:srgbClr val="CCA49C"/>
    <a:srgbClr val="C7D4CB"/>
    <a:srgbClr val="318295"/>
    <a:srgbClr val="F3EDE7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7" autoAdjust="0"/>
    <p:restoredTop sz="84046" autoAdjust="0"/>
  </p:normalViewPr>
  <p:slideViewPr>
    <p:cSldViewPr snapToGrid="0">
      <p:cViewPr varScale="1">
        <p:scale>
          <a:sx n="97" d="100"/>
          <a:sy n="97" d="100"/>
        </p:scale>
        <p:origin x="18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2202EF-4DB8-4E43-8D31-57D6EE724DC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F5532-8CFE-4CAA-B613-5286DAE2330E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Claim</a:t>
          </a:r>
          <a:endParaRPr lang="en-US" b="0" dirty="0"/>
        </a:p>
      </dgm:t>
    </dgm:pt>
    <dgm:pt modelId="{A3700EC1-E5AE-42D7-A119-58CA39A9F94F}" type="parTrans" cxnId="{4F04DAC3-8DDD-49A5-8518-3852B9527289}">
      <dgm:prSet/>
      <dgm:spPr/>
      <dgm:t>
        <a:bodyPr/>
        <a:lstStyle/>
        <a:p>
          <a:endParaRPr lang="en-US"/>
        </a:p>
      </dgm:t>
    </dgm:pt>
    <dgm:pt modelId="{89BB964B-A8FE-422C-ADA0-5D1B9B60829C}" type="sibTrans" cxnId="{4F04DAC3-8DDD-49A5-8518-3852B9527289}">
      <dgm:prSet/>
      <dgm:spPr/>
      <dgm:t>
        <a:bodyPr/>
        <a:lstStyle/>
        <a:p>
          <a:endParaRPr lang="en-US"/>
        </a:p>
      </dgm:t>
    </dgm:pt>
    <dgm:pt modelId="{78D2A72A-1FC6-48DE-9F86-C635C3877D1F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400" dirty="0"/>
            <a:t>Supporting Detail</a:t>
          </a:r>
        </a:p>
      </dgm:t>
    </dgm:pt>
    <dgm:pt modelId="{1DC5D41B-E5E8-4FB0-BB91-30C49D1EE16A}" type="parTrans" cxnId="{EEFCBE05-8055-4065-8606-C82485E63678}">
      <dgm:prSet/>
      <dgm:spPr>
        <a:solidFill>
          <a:srgbClr val="5A7E83"/>
        </a:solidFill>
        <a:ln w="19050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A3CEAF6-B269-4404-83C8-D34B23EDEFCF}" type="sibTrans" cxnId="{EEFCBE05-8055-4065-8606-C82485E63678}">
      <dgm:prSet/>
      <dgm:spPr/>
      <dgm:t>
        <a:bodyPr/>
        <a:lstStyle/>
        <a:p>
          <a:endParaRPr lang="en-US"/>
        </a:p>
      </dgm:t>
    </dgm:pt>
    <dgm:pt modelId="{B3BCB23E-65D5-4026-BFDB-5CD637A9EFD2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400" dirty="0"/>
            <a:t>Supporting Detail</a:t>
          </a:r>
        </a:p>
      </dgm:t>
    </dgm:pt>
    <dgm:pt modelId="{DA4AE151-E24E-4427-9425-5F3FFD7942E1}" type="parTrans" cxnId="{9DF87073-2995-4AD8-A061-F1B72A421A29}">
      <dgm:prSet/>
      <dgm:spPr>
        <a:ln w="19050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59236180-BC83-4EF0-8FD7-6092CCC2E3A6}" type="sibTrans" cxnId="{9DF87073-2995-4AD8-A061-F1B72A421A29}">
      <dgm:prSet/>
      <dgm:spPr/>
      <dgm:t>
        <a:bodyPr/>
        <a:lstStyle/>
        <a:p>
          <a:endParaRPr lang="en-US"/>
        </a:p>
      </dgm:t>
    </dgm:pt>
    <dgm:pt modelId="{ED9A4F73-B865-4D32-870F-1A62FA14A6C8}">
      <dgm:prSet phldrT="[Text]" custT="1"/>
      <dgm:spPr>
        <a:solidFill>
          <a:srgbClr val="627981"/>
        </a:solidFill>
      </dgm:spPr>
      <dgm:t>
        <a:bodyPr/>
        <a:lstStyle/>
        <a:p>
          <a:r>
            <a:rPr lang="en-US" sz="2400" dirty="0"/>
            <a:t>Supporting Detail</a:t>
          </a:r>
        </a:p>
      </dgm:t>
    </dgm:pt>
    <dgm:pt modelId="{E639C611-43B0-4CC2-B7AC-EA1B768671F0}" type="parTrans" cxnId="{CA970DD2-B54D-4DEF-B324-9083D86A3FD4}">
      <dgm:prSet/>
      <dgm:spPr>
        <a:ln w="19050">
          <a:solidFill>
            <a:srgbClr val="627981"/>
          </a:solidFill>
        </a:ln>
      </dgm:spPr>
      <dgm:t>
        <a:bodyPr/>
        <a:lstStyle/>
        <a:p>
          <a:endParaRPr lang="en-US" b="0"/>
        </a:p>
      </dgm:t>
    </dgm:pt>
    <dgm:pt modelId="{C82A4544-2677-451E-B1C1-02ED94754CE0}" type="sibTrans" cxnId="{CA970DD2-B54D-4DEF-B324-9083D86A3FD4}">
      <dgm:prSet/>
      <dgm:spPr/>
      <dgm:t>
        <a:bodyPr/>
        <a:lstStyle/>
        <a:p>
          <a:endParaRPr lang="en-US"/>
        </a:p>
      </dgm:t>
    </dgm:pt>
    <dgm:pt modelId="{DA8FEB2A-7B05-4BF2-8784-D642A3B83C50}" type="pres">
      <dgm:prSet presAssocID="{0A2202EF-4DB8-4E43-8D31-57D6EE724DC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CA974C1-B44A-43B7-92A0-E7EC34ECDCF6}" type="pres">
      <dgm:prSet presAssocID="{41BF5532-8CFE-4CAA-B613-5286DAE2330E}" presName="root1" presStyleCnt="0"/>
      <dgm:spPr/>
    </dgm:pt>
    <dgm:pt modelId="{9E98F223-1A1C-4DCA-8EF8-E46C6CBE054D}" type="pres">
      <dgm:prSet presAssocID="{41BF5532-8CFE-4CAA-B613-5286DAE2330E}" presName="LevelOneTextNode" presStyleLbl="node0" presStyleIdx="0" presStyleCnt="1" custAng="5400000" custScaleX="325094" custScaleY="69969" custLinFactNeighborX="-34635">
        <dgm:presLayoutVars>
          <dgm:chPref val="3"/>
        </dgm:presLayoutVars>
      </dgm:prSet>
      <dgm:spPr/>
    </dgm:pt>
    <dgm:pt modelId="{F2E9AB9D-3E69-4972-8638-DB29B3FD42AB}" type="pres">
      <dgm:prSet presAssocID="{41BF5532-8CFE-4CAA-B613-5286DAE2330E}" presName="level2hierChild" presStyleCnt="0"/>
      <dgm:spPr/>
    </dgm:pt>
    <dgm:pt modelId="{789DD73D-64CF-4BF0-ACF6-1D9F071AD291}" type="pres">
      <dgm:prSet presAssocID="{1DC5D41B-E5E8-4FB0-BB91-30C49D1EE16A}" presName="conn2-1" presStyleLbl="parChTrans1D2" presStyleIdx="0" presStyleCnt="3"/>
      <dgm:spPr/>
    </dgm:pt>
    <dgm:pt modelId="{30F2D34D-875E-451D-8CCB-C65AE845C18B}" type="pres">
      <dgm:prSet presAssocID="{1DC5D41B-E5E8-4FB0-BB91-30C49D1EE16A}" presName="connTx" presStyleLbl="parChTrans1D2" presStyleIdx="0" presStyleCnt="3"/>
      <dgm:spPr/>
    </dgm:pt>
    <dgm:pt modelId="{ED51AF05-27CB-40B6-A80E-A858B7908321}" type="pres">
      <dgm:prSet presAssocID="{78D2A72A-1FC6-48DE-9F86-C635C3877D1F}" presName="root2" presStyleCnt="0"/>
      <dgm:spPr/>
    </dgm:pt>
    <dgm:pt modelId="{FF7EA764-276C-4A01-9915-E5CE4FE80A2A}" type="pres">
      <dgm:prSet presAssocID="{78D2A72A-1FC6-48DE-9F86-C635C3877D1F}" presName="LevelTwoTextNode" presStyleLbl="node2" presStyleIdx="0" presStyleCnt="3">
        <dgm:presLayoutVars>
          <dgm:chPref val="3"/>
        </dgm:presLayoutVars>
      </dgm:prSet>
      <dgm:spPr/>
    </dgm:pt>
    <dgm:pt modelId="{3BEE2421-FA13-4285-902E-74C7699036FD}" type="pres">
      <dgm:prSet presAssocID="{78D2A72A-1FC6-48DE-9F86-C635C3877D1F}" presName="level3hierChild" presStyleCnt="0"/>
      <dgm:spPr/>
    </dgm:pt>
    <dgm:pt modelId="{DB752187-9969-442A-9087-D268657570C7}" type="pres">
      <dgm:prSet presAssocID="{DA4AE151-E24E-4427-9425-5F3FFD7942E1}" presName="conn2-1" presStyleLbl="parChTrans1D2" presStyleIdx="1" presStyleCnt="3"/>
      <dgm:spPr/>
    </dgm:pt>
    <dgm:pt modelId="{AE88C313-A982-4716-A76B-5237487B356C}" type="pres">
      <dgm:prSet presAssocID="{DA4AE151-E24E-4427-9425-5F3FFD7942E1}" presName="connTx" presStyleLbl="parChTrans1D2" presStyleIdx="1" presStyleCnt="3"/>
      <dgm:spPr/>
    </dgm:pt>
    <dgm:pt modelId="{7C4A9017-2217-466C-B56D-E41D1B69FF76}" type="pres">
      <dgm:prSet presAssocID="{B3BCB23E-65D5-4026-BFDB-5CD637A9EFD2}" presName="root2" presStyleCnt="0"/>
      <dgm:spPr/>
    </dgm:pt>
    <dgm:pt modelId="{8B824843-D71B-41E2-B8F8-C86EFFD0AF6C}" type="pres">
      <dgm:prSet presAssocID="{B3BCB23E-65D5-4026-BFDB-5CD637A9EFD2}" presName="LevelTwoTextNode" presStyleLbl="node2" presStyleIdx="1" presStyleCnt="3" custLinFactNeighborY="0">
        <dgm:presLayoutVars>
          <dgm:chPref val="3"/>
        </dgm:presLayoutVars>
      </dgm:prSet>
      <dgm:spPr/>
    </dgm:pt>
    <dgm:pt modelId="{E9DF833C-6B8A-4CB8-B6D2-6A8C02891E49}" type="pres">
      <dgm:prSet presAssocID="{B3BCB23E-65D5-4026-BFDB-5CD637A9EFD2}" presName="level3hierChild" presStyleCnt="0"/>
      <dgm:spPr/>
    </dgm:pt>
    <dgm:pt modelId="{EF3CCA7D-6AB7-464F-8ECA-9241BF261070}" type="pres">
      <dgm:prSet presAssocID="{E639C611-43B0-4CC2-B7AC-EA1B768671F0}" presName="conn2-1" presStyleLbl="parChTrans1D2" presStyleIdx="2" presStyleCnt="3"/>
      <dgm:spPr/>
    </dgm:pt>
    <dgm:pt modelId="{5CCD915A-0223-42C7-95E0-2C2D8629118A}" type="pres">
      <dgm:prSet presAssocID="{E639C611-43B0-4CC2-B7AC-EA1B768671F0}" presName="connTx" presStyleLbl="parChTrans1D2" presStyleIdx="2" presStyleCnt="3"/>
      <dgm:spPr/>
    </dgm:pt>
    <dgm:pt modelId="{977556AB-DA6C-4D4D-83C2-79D8D14610AA}" type="pres">
      <dgm:prSet presAssocID="{ED9A4F73-B865-4D32-870F-1A62FA14A6C8}" presName="root2" presStyleCnt="0"/>
      <dgm:spPr/>
    </dgm:pt>
    <dgm:pt modelId="{CDCCC6F8-C7E6-49F7-ABF9-40F7474E6824}" type="pres">
      <dgm:prSet presAssocID="{ED9A4F73-B865-4D32-870F-1A62FA14A6C8}" presName="LevelTwoTextNode" presStyleLbl="node2" presStyleIdx="2" presStyleCnt="3">
        <dgm:presLayoutVars>
          <dgm:chPref val="3"/>
        </dgm:presLayoutVars>
      </dgm:prSet>
      <dgm:spPr/>
    </dgm:pt>
    <dgm:pt modelId="{D20E3A61-4BC7-4A12-B0F1-BEEAC1406AF9}" type="pres">
      <dgm:prSet presAssocID="{ED9A4F73-B865-4D32-870F-1A62FA14A6C8}" presName="level3hierChild" presStyleCnt="0"/>
      <dgm:spPr/>
    </dgm:pt>
  </dgm:ptLst>
  <dgm:cxnLst>
    <dgm:cxn modelId="{EEFCBE05-8055-4065-8606-C82485E63678}" srcId="{41BF5532-8CFE-4CAA-B613-5286DAE2330E}" destId="{78D2A72A-1FC6-48DE-9F86-C635C3877D1F}" srcOrd="0" destOrd="0" parTransId="{1DC5D41B-E5E8-4FB0-BB91-30C49D1EE16A}" sibTransId="{3A3CEAF6-B269-4404-83C8-D34B23EDEFCF}"/>
    <dgm:cxn modelId="{9465030C-AFBA-4AC4-A1C0-9F772AEDE2AD}" type="presOf" srcId="{DA4AE151-E24E-4427-9425-5F3FFD7942E1}" destId="{AE88C313-A982-4716-A76B-5237487B356C}" srcOrd="1" destOrd="0" presId="urn:microsoft.com/office/officeart/2008/layout/HorizontalMultiLevelHierarchy"/>
    <dgm:cxn modelId="{9FBEA319-5D35-4587-9DAA-46AE78C56107}" type="presOf" srcId="{DA4AE151-E24E-4427-9425-5F3FFD7942E1}" destId="{DB752187-9969-442A-9087-D268657570C7}" srcOrd="0" destOrd="0" presId="urn:microsoft.com/office/officeart/2008/layout/HorizontalMultiLevelHierarchy"/>
    <dgm:cxn modelId="{79B63E1A-AF1D-4617-A03E-54D6F364C7B3}" type="presOf" srcId="{E639C611-43B0-4CC2-B7AC-EA1B768671F0}" destId="{EF3CCA7D-6AB7-464F-8ECA-9241BF261070}" srcOrd="0" destOrd="0" presId="urn:microsoft.com/office/officeart/2008/layout/HorizontalMultiLevelHierarchy"/>
    <dgm:cxn modelId="{90BB1068-4432-4811-97C3-03D62EC03A12}" type="presOf" srcId="{78D2A72A-1FC6-48DE-9F86-C635C3877D1F}" destId="{FF7EA764-276C-4A01-9915-E5CE4FE80A2A}" srcOrd="0" destOrd="0" presId="urn:microsoft.com/office/officeart/2008/layout/HorizontalMultiLevelHierarchy"/>
    <dgm:cxn modelId="{1E20A04B-9D70-487C-AF9E-ADA25F24C887}" type="presOf" srcId="{E639C611-43B0-4CC2-B7AC-EA1B768671F0}" destId="{5CCD915A-0223-42C7-95E0-2C2D8629118A}" srcOrd="1" destOrd="0" presId="urn:microsoft.com/office/officeart/2008/layout/HorizontalMultiLevelHierarchy"/>
    <dgm:cxn modelId="{9DF87073-2995-4AD8-A061-F1B72A421A29}" srcId="{41BF5532-8CFE-4CAA-B613-5286DAE2330E}" destId="{B3BCB23E-65D5-4026-BFDB-5CD637A9EFD2}" srcOrd="1" destOrd="0" parTransId="{DA4AE151-E24E-4427-9425-5F3FFD7942E1}" sibTransId="{59236180-BC83-4EF0-8FD7-6092CCC2E3A6}"/>
    <dgm:cxn modelId="{DBF87C56-49FE-40F3-9046-05F12FA9EC8C}" type="presOf" srcId="{1DC5D41B-E5E8-4FB0-BB91-30C49D1EE16A}" destId="{30F2D34D-875E-451D-8CCB-C65AE845C18B}" srcOrd="1" destOrd="0" presId="urn:microsoft.com/office/officeart/2008/layout/HorizontalMultiLevelHierarchy"/>
    <dgm:cxn modelId="{C2099CA7-68FF-4908-871D-237C58AACD7D}" type="presOf" srcId="{41BF5532-8CFE-4CAA-B613-5286DAE2330E}" destId="{9E98F223-1A1C-4DCA-8EF8-E46C6CBE054D}" srcOrd="0" destOrd="0" presId="urn:microsoft.com/office/officeart/2008/layout/HorizontalMultiLevelHierarchy"/>
    <dgm:cxn modelId="{AF58EEAC-B554-44DB-98B8-0C018FED5E7E}" type="presOf" srcId="{0A2202EF-4DB8-4E43-8D31-57D6EE724DC7}" destId="{DA8FEB2A-7B05-4BF2-8784-D642A3B83C50}" srcOrd="0" destOrd="0" presId="urn:microsoft.com/office/officeart/2008/layout/HorizontalMultiLevelHierarchy"/>
    <dgm:cxn modelId="{7FA9AAC2-A849-484E-8521-842BED849163}" type="presOf" srcId="{B3BCB23E-65D5-4026-BFDB-5CD637A9EFD2}" destId="{8B824843-D71B-41E2-B8F8-C86EFFD0AF6C}" srcOrd="0" destOrd="0" presId="urn:microsoft.com/office/officeart/2008/layout/HorizontalMultiLevelHierarchy"/>
    <dgm:cxn modelId="{4F04DAC3-8DDD-49A5-8518-3852B9527289}" srcId="{0A2202EF-4DB8-4E43-8D31-57D6EE724DC7}" destId="{41BF5532-8CFE-4CAA-B613-5286DAE2330E}" srcOrd="0" destOrd="0" parTransId="{A3700EC1-E5AE-42D7-A119-58CA39A9F94F}" sibTransId="{89BB964B-A8FE-422C-ADA0-5D1B9B60829C}"/>
    <dgm:cxn modelId="{E6F10AC9-E0F3-4E13-B130-F80954EE55E1}" type="presOf" srcId="{ED9A4F73-B865-4D32-870F-1A62FA14A6C8}" destId="{CDCCC6F8-C7E6-49F7-ABF9-40F7474E6824}" srcOrd="0" destOrd="0" presId="urn:microsoft.com/office/officeart/2008/layout/HorizontalMultiLevelHierarchy"/>
    <dgm:cxn modelId="{39B3A9CE-1651-4F26-BE3C-96AE18921243}" type="presOf" srcId="{1DC5D41B-E5E8-4FB0-BB91-30C49D1EE16A}" destId="{789DD73D-64CF-4BF0-ACF6-1D9F071AD291}" srcOrd="0" destOrd="0" presId="urn:microsoft.com/office/officeart/2008/layout/HorizontalMultiLevelHierarchy"/>
    <dgm:cxn modelId="{CA970DD2-B54D-4DEF-B324-9083D86A3FD4}" srcId="{41BF5532-8CFE-4CAA-B613-5286DAE2330E}" destId="{ED9A4F73-B865-4D32-870F-1A62FA14A6C8}" srcOrd="2" destOrd="0" parTransId="{E639C611-43B0-4CC2-B7AC-EA1B768671F0}" sibTransId="{C82A4544-2677-451E-B1C1-02ED94754CE0}"/>
    <dgm:cxn modelId="{200547B7-859A-4A26-96CF-9497820F2C63}" type="presParOf" srcId="{DA8FEB2A-7B05-4BF2-8784-D642A3B83C50}" destId="{ACA974C1-B44A-43B7-92A0-E7EC34ECDCF6}" srcOrd="0" destOrd="0" presId="urn:microsoft.com/office/officeart/2008/layout/HorizontalMultiLevelHierarchy"/>
    <dgm:cxn modelId="{101646D1-0302-4B02-A904-10F55B714B5A}" type="presParOf" srcId="{ACA974C1-B44A-43B7-92A0-E7EC34ECDCF6}" destId="{9E98F223-1A1C-4DCA-8EF8-E46C6CBE054D}" srcOrd="0" destOrd="0" presId="urn:microsoft.com/office/officeart/2008/layout/HorizontalMultiLevelHierarchy"/>
    <dgm:cxn modelId="{94232A6E-93F7-4AFC-A2D5-C490D84A3B6C}" type="presParOf" srcId="{ACA974C1-B44A-43B7-92A0-E7EC34ECDCF6}" destId="{F2E9AB9D-3E69-4972-8638-DB29B3FD42AB}" srcOrd="1" destOrd="0" presId="urn:microsoft.com/office/officeart/2008/layout/HorizontalMultiLevelHierarchy"/>
    <dgm:cxn modelId="{2F144EC9-7E80-4DC4-B9B4-DC46D0050A4B}" type="presParOf" srcId="{F2E9AB9D-3E69-4972-8638-DB29B3FD42AB}" destId="{789DD73D-64CF-4BF0-ACF6-1D9F071AD291}" srcOrd="0" destOrd="0" presId="urn:microsoft.com/office/officeart/2008/layout/HorizontalMultiLevelHierarchy"/>
    <dgm:cxn modelId="{B041D196-ED52-4751-8FEF-1C944AB6D3C9}" type="presParOf" srcId="{789DD73D-64CF-4BF0-ACF6-1D9F071AD291}" destId="{30F2D34D-875E-451D-8CCB-C65AE845C18B}" srcOrd="0" destOrd="0" presId="urn:microsoft.com/office/officeart/2008/layout/HorizontalMultiLevelHierarchy"/>
    <dgm:cxn modelId="{68C8A252-6A46-4608-9950-35285A230B64}" type="presParOf" srcId="{F2E9AB9D-3E69-4972-8638-DB29B3FD42AB}" destId="{ED51AF05-27CB-40B6-A80E-A858B7908321}" srcOrd="1" destOrd="0" presId="urn:microsoft.com/office/officeart/2008/layout/HorizontalMultiLevelHierarchy"/>
    <dgm:cxn modelId="{E4FB0310-FDE9-425E-B7E0-252631177304}" type="presParOf" srcId="{ED51AF05-27CB-40B6-A80E-A858B7908321}" destId="{FF7EA764-276C-4A01-9915-E5CE4FE80A2A}" srcOrd="0" destOrd="0" presId="urn:microsoft.com/office/officeart/2008/layout/HorizontalMultiLevelHierarchy"/>
    <dgm:cxn modelId="{2B7AC3D5-7EE5-494A-9ED7-99BC99F40AF6}" type="presParOf" srcId="{ED51AF05-27CB-40B6-A80E-A858B7908321}" destId="{3BEE2421-FA13-4285-902E-74C7699036FD}" srcOrd="1" destOrd="0" presId="urn:microsoft.com/office/officeart/2008/layout/HorizontalMultiLevelHierarchy"/>
    <dgm:cxn modelId="{4A1AA103-37B1-4F46-AA3B-5D411241A244}" type="presParOf" srcId="{F2E9AB9D-3E69-4972-8638-DB29B3FD42AB}" destId="{DB752187-9969-442A-9087-D268657570C7}" srcOrd="2" destOrd="0" presId="urn:microsoft.com/office/officeart/2008/layout/HorizontalMultiLevelHierarchy"/>
    <dgm:cxn modelId="{84EAE911-D9E1-4F57-BF4B-F476CA0B1DC5}" type="presParOf" srcId="{DB752187-9969-442A-9087-D268657570C7}" destId="{AE88C313-A982-4716-A76B-5237487B356C}" srcOrd="0" destOrd="0" presId="urn:microsoft.com/office/officeart/2008/layout/HorizontalMultiLevelHierarchy"/>
    <dgm:cxn modelId="{FDFF8F51-33CF-43B3-A229-075EA54A2911}" type="presParOf" srcId="{F2E9AB9D-3E69-4972-8638-DB29B3FD42AB}" destId="{7C4A9017-2217-466C-B56D-E41D1B69FF76}" srcOrd="3" destOrd="0" presId="urn:microsoft.com/office/officeart/2008/layout/HorizontalMultiLevelHierarchy"/>
    <dgm:cxn modelId="{EDAEEED1-F67F-4DE1-B512-A3547213D9B3}" type="presParOf" srcId="{7C4A9017-2217-466C-B56D-E41D1B69FF76}" destId="{8B824843-D71B-41E2-B8F8-C86EFFD0AF6C}" srcOrd="0" destOrd="0" presId="urn:microsoft.com/office/officeart/2008/layout/HorizontalMultiLevelHierarchy"/>
    <dgm:cxn modelId="{B4A8414D-4F09-444C-B0F5-BE7EE1956B7C}" type="presParOf" srcId="{7C4A9017-2217-466C-B56D-E41D1B69FF76}" destId="{E9DF833C-6B8A-4CB8-B6D2-6A8C02891E49}" srcOrd="1" destOrd="0" presId="urn:microsoft.com/office/officeart/2008/layout/HorizontalMultiLevelHierarchy"/>
    <dgm:cxn modelId="{F802B02F-8E27-420E-BD42-E52F4C056181}" type="presParOf" srcId="{F2E9AB9D-3E69-4972-8638-DB29B3FD42AB}" destId="{EF3CCA7D-6AB7-464F-8ECA-9241BF261070}" srcOrd="4" destOrd="0" presId="urn:microsoft.com/office/officeart/2008/layout/HorizontalMultiLevelHierarchy"/>
    <dgm:cxn modelId="{95229C87-A29F-4EC3-9ED8-D6BCA830BD4C}" type="presParOf" srcId="{EF3CCA7D-6AB7-464F-8ECA-9241BF261070}" destId="{5CCD915A-0223-42C7-95E0-2C2D8629118A}" srcOrd="0" destOrd="0" presId="urn:microsoft.com/office/officeart/2008/layout/HorizontalMultiLevelHierarchy"/>
    <dgm:cxn modelId="{FFC17B54-840C-4DCB-8DF5-C309A92DE0C7}" type="presParOf" srcId="{F2E9AB9D-3E69-4972-8638-DB29B3FD42AB}" destId="{977556AB-DA6C-4D4D-83C2-79D8D14610AA}" srcOrd="5" destOrd="0" presId="urn:microsoft.com/office/officeart/2008/layout/HorizontalMultiLevelHierarchy"/>
    <dgm:cxn modelId="{1CB49042-2C81-4E34-B187-11F6A61CA34A}" type="presParOf" srcId="{977556AB-DA6C-4D4D-83C2-79D8D14610AA}" destId="{CDCCC6F8-C7E6-49F7-ABF9-40F7474E6824}" srcOrd="0" destOrd="0" presId="urn:microsoft.com/office/officeart/2008/layout/HorizontalMultiLevelHierarchy"/>
    <dgm:cxn modelId="{5E3887FE-DF1C-416B-8DB6-39F933BACDEC}" type="presParOf" srcId="{977556AB-DA6C-4D4D-83C2-79D8D14610AA}" destId="{D20E3A61-4BC7-4A12-B0F1-BEEAC1406A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F2E2D2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F2E2D2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633DBB1C-DB76-4384-922A-2D925F469CFA}" type="presOf" srcId="{ED68AD73-1DED-46C9-AC28-E4600B84E907}" destId="{88B127FC-5BD2-4D52-A028-B1BD41580FF4}" srcOrd="0" destOrd="0" presId="urn:microsoft.com/office/officeart/2009/3/layout/StepUpProcess"/>
    <dgm:cxn modelId="{12682F34-9EFD-4238-9BB7-50E90E394207}" type="presOf" srcId="{A6D3CF2B-3EFD-4B18-AF79-5EEE7897D4B9}" destId="{E3DCEF40-12AC-406C-92AD-654955FEF71B}" srcOrd="0" destOrd="0" presId="urn:microsoft.com/office/officeart/2009/3/layout/StepUpProcess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18F7526C-8B5E-418B-A1ED-3CEF26F87057}" type="presOf" srcId="{81B76814-D814-402A-8EC5-6232FB301EFD}" destId="{6C291F0C-2752-4B9A-8165-62C206484DDF}" srcOrd="0" destOrd="0" presId="urn:microsoft.com/office/officeart/2009/3/layout/StepUpProcess"/>
    <dgm:cxn modelId="{A871B9B8-B763-45AF-A1EF-5065DF366980}" type="presOf" srcId="{327F6B04-F916-41DB-87CA-66C75FB4ECAD}" destId="{E8A16C53-40CF-4457-95A4-24D25B95B0B0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CC790C0F-0B7A-4990-84D2-43108E8791EB}" type="presParOf" srcId="{6C291F0C-2752-4B9A-8165-62C206484DDF}" destId="{7291211A-F5BF-4B05-8BD7-D41D3B0FB900}" srcOrd="0" destOrd="0" presId="urn:microsoft.com/office/officeart/2009/3/layout/StepUpProcess"/>
    <dgm:cxn modelId="{B91BA0DD-D5BD-41AD-B47A-D48B021B292A}" type="presParOf" srcId="{7291211A-F5BF-4B05-8BD7-D41D3B0FB900}" destId="{4954C966-83E3-4463-B681-E20577565E4D}" srcOrd="0" destOrd="0" presId="urn:microsoft.com/office/officeart/2009/3/layout/StepUpProcess"/>
    <dgm:cxn modelId="{4B422A50-5292-49C7-8C71-21FA528E39FD}" type="presParOf" srcId="{7291211A-F5BF-4B05-8BD7-D41D3B0FB900}" destId="{88B127FC-5BD2-4D52-A028-B1BD41580FF4}" srcOrd="1" destOrd="0" presId="urn:microsoft.com/office/officeart/2009/3/layout/StepUpProcess"/>
    <dgm:cxn modelId="{25AF78A9-A234-4F76-AD87-3C7065D13091}" type="presParOf" srcId="{7291211A-F5BF-4B05-8BD7-D41D3B0FB900}" destId="{85B3E191-12B9-440E-8BDA-AD86C537DB29}" srcOrd="2" destOrd="0" presId="urn:microsoft.com/office/officeart/2009/3/layout/StepUpProcess"/>
    <dgm:cxn modelId="{C7303626-70E8-4753-BE9B-BC5D6295BD14}" type="presParOf" srcId="{6C291F0C-2752-4B9A-8165-62C206484DDF}" destId="{2F363D04-6EC6-4E92-8527-8ECDB87A0376}" srcOrd="1" destOrd="0" presId="urn:microsoft.com/office/officeart/2009/3/layout/StepUpProcess"/>
    <dgm:cxn modelId="{E5DCBEF9-3448-46BC-87B7-98D5CDF80025}" type="presParOf" srcId="{2F363D04-6EC6-4E92-8527-8ECDB87A0376}" destId="{3A0BE012-2A0E-4BF7-8F20-47B02D73D631}" srcOrd="0" destOrd="0" presId="urn:microsoft.com/office/officeart/2009/3/layout/StepUpProcess"/>
    <dgm:cxn modelId="{468643B2-D569-4BAC-80A8-FCC4C58494D8}" type="presParOf" srcId="{6C291F0C-2752-4B9A-8165-62C206484DDF}" destId="{6D5E7D03-C296-4C7D-A336-43CECA328861}" srcOrd="2" destOrd="0" presId="urn:microsoft.com/office/officeart/2009/3/layout/StepUpProcess"/>
    <dgm:cxn modelId="{CE5F9B9B-AE0B-4B2C-9B00-FEDEA965EEA4}" type="presParOf" srcId="{6D5E7D03-C296-4C7D-A336-43CECA328861}" destId="{A13E44F6-C8E5-4D57-BD21-EF5737CCAC82}" srcOrd="0" destOrd="0" presId="urn:microsoft.com/office/officeart/2009/3/layout/StepUpProcess"/>
    <dgm:cxn modelId="{6BE1D1E8-E837-4B2B-ADA7-492FE93DF409}" type="presParOf" srcId="{6D5E7D03-C296-4C7D-A336-43CECA328861}" destId="{E8A16C53-40CF-4457-95A4-24D25B95B0B0}" srcOrd="1" destOrd="0" presId="urn:microsoft.com/office/officeart/2009/3/layout/StepUpProcess"/>
    <dgm:cxn modelId="{D5B8B65A-11D0-441D-B155-10ED2C964BD0}" type="presParOf" srcId="{6D5E7D03-C296-4C7D-A336-43CECA328861}" destId="{28457292-4641-4946-BD99-95FC510B660E}" srcOrd="2" destOrd="0" presId="urn:microsoft.com/office/officeart/2009/3/layout/StepUpProcess"/>
    <dgm:cxn modelId="{465E6875-01CB-4749-A7CE-2BD8A3B0B552}" type="presParOf" srcId="{6C291F0C-2752-4B9A-8165-62C206484DDF}" destId="{53999C31-7E0E-4D7E-88F1-52710580090F}" srcOrd="3" destOrd="0" presId="urn:microsoft.com/office/officeart/2009/3/layout/StepUpProcess"/>
    <dgm:cxn modelId="{46B79424-7B93-4780-AB6B-198366B79525}" type="presParOf" srcId="{53999C31-7E0E-4D7E-88F1-52710580090F}" destId="{1A9B6F2F-D230-4895-B6C4-8AB4A3F5168F}" srcOrd="0" destOrd="0" presId="urn:microsoft.com/office/officeart/2009/3/layout/StepUpProcess"/>
    <dgm:cxn modelId="{3267C995-F991-4470-87EF-9E6D39A46BFE}" type="presParOf" srcId="{6C291F0C-2752-4B9A-8165-62C206484DDF}" destId="{5A3E04CC-8FC6-439F-952B-3FE3473525AE}" srcOrd="4" destOrd="0" presId="urn:microsoft.com/office/officeart/2009/3/layout/StepUpProcess"/>
    <dgm:cxn modelId="{41B8DB3E-0845-4C35-9A6E-D36CC318C451}" type="presParOf" srcId="{5A3E04CC-8FC6-439F-952B-3FE3473525AE}" destId="{B76D0D40-BAB0-4705-A527-779E110AF65B}" srcOrd="0" destOrd="0" presId="urn:microsoft.com/office/officeart/2009/3/layout/StepUpProcess"/>
    <dgm:cxn modelId="{BC258E2F-B4D5-40A7-B850-5A8382FB0D20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F2E2D2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F2E2D2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1D681318-9DD9-4F57-BA91-534C0627CCD4}" type="presOf" srcId="{81B76814-D814-402A-8EC5-6232FB301EFD}" destId="{6C291F0C-2752-4B9A-8165-62C206484DDF}" srcOrd="0" destOrd="0" presId="urn:microsoft.com/office/officeart/2009/3/layout/StepUpProcess"/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773ADB66-58B2-44D5-97EF-C9C29D5A49B9}" type="presOf" srcId="{ED68AD73-1DED-46C9-AC28-E4600B84E907}" destId="{88B127FC-5BD2-4D52-A028-B1BD41580FF4}" srcOrd="0" destOrd="0" presId="urn:microsoft.com/office/officeart/2009/3/layout/StepUpProcess"/>
    <dgm:cxn modelId="{5E64A6C7-3088-44C8-9EC7-160CF49353CD}" type="presOf" srcId="{327F6B04-F916-41DB-87CA-66C75FB4ECAD}" destId="{E8A16C53-40CF-4457-95A4-24D25B95B0B0}" srcOrd="0" destOrd="0" presId="urn:microsoft.com/office/officeart/2009/3/layout/StepUpProcess"/>
    <dgm:cxn modelId="{084E47D1-0183-4D36-A371-916AE3DD38C4}" type="presOf" srcId="{A6D3CF2B-3EFD-4B18-AF79-5EEE7897D4B9}" destId="{E3DCEF40-12AC-406C-92AD-654955FEF71B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BC68DD61-3F49-4EDD-9771-5A94AB09F3F0}" type="presParOf" srcId="{6C291F0C-2752-4B9A-8165-62C206484DDF}" destId="{7291211A-F5BF-4B05-8BD7-D41D3B0FB900}" srcOrd="0" destOrd="0" presId="urn:microsoft.com/office/officeart/2009/3/layout/StepUpProcess"/>
    <dgm:cxn modelId="{CE64CAB7-E1B3-4482-A35E-53A796B568CA}" type="presParOf" srcId="{7291211A-F5BF-4B05-8BD7-D41D3B0FB900}" destId="{4954C966-83E3-4463-B681-E20577565E4D}" srcOrd="0" destOrd="0" presId="urn:microsoft.com/office/officeart/2009/3/layout/StepUpProcess"/>
    <dgm:cxn modelId="{B840D3F6-1C2D-452A-A56A-F11E7169A892}" type="presParOf" srcId="{7291211A-F5BF-4B05-8BD7-D41D3B0FB900}" destId="{88B127FC-5BD2-4D52-A028-B1BD41580FF4}" srcOrd="1" destOrd="0" presId="urn:microsoft.com/office/officeart/2009/3/layout/StepUpProcess"/>
    <dgm:cxn modelId="{03FD2ADE-DE43-42E0-95D7-A65A1F20947F}" type="presParOf" srcId="{7291211A-F5BF-4B05-8BD7-D41D3B0FB900}" destId="{85B3E191-12B9-440E-8BDA-AD86C537DB29}" srcOrd="2" destOrd="0" presId="urn:microsoft.com/office/officeart/2009/3/layout/StepUpProcess"/>
    <dgm:cxn modelId="{5AA67389-F6A6-4303-8B44-71B2AFC5E949}" type="presParOf" srcId="{6C291F0C-2752-4B9A-8165-62C206484DDF}" destId="{2F363D04-6EC6-4E92-8527-8ECDB87A0376}" srcOrd="1" destOrd="0" presId="urn:microsoft.com/office/officeart/2009/3/layout/StepUpProcess"/>
    <dgm:cxn modelId="{37D60386-F27B-45DF-B777-B199F8863FAD}" type="presParOf" srcId="{2F363D04-6EC6-4E92-8527-8ECDB87A0376}" destId="{3A0BE012-2A0E-4BF7-8F20-47B02D73D631}" srcOrd="0" destOrd="0" presId="urn:microsoft.com/office/officeart/2009/3/layout/StepUpProcess"/>
    <dgm:cxn modelId="{1FDB3859-E73C-47D9-BD41-E7EDB6F9E9E7}" type="presParOf" srcId="{6C291F0C-2752-4B9A-8165-62C206484DDF}" destId="{6D5E7D03-C296-4C7D-A336-43CECA328861}" srcOrd="2" destOrd="0" presId="urn:microsoft.com/office/officeart/2009/3/layout/StepUpProcess"/>
    <dgm:cxn modelId="{F7CD8399-511C-4A82-9082-E50BF9A7CB9E}" type="presParOf" srcId="{6D5E7D03-C296-4C7D-A336-43CECA328861}" destId="{A13E44F6-C8E5-4D57-BD21-EF5737CCAC82}" srcOrd="0" destOrd="0" presId="urn:microsoft.com/office/officeart/2009/3/layout/StepUpProcess"/>
    <dgm:cxn modelId="{FA5BA216-066A-4F82-B8FA-FD0B4E94A596}" type="presParOf" srcId="{6D5E7D03-C296-4C7D-A336-43CECA328861}" destId="{E8A16C53-40CF-4457-95A4-24D25B95B0B0}" srcOrd="1" destOrd="0" presId="urn:microsoft.com/office/officeart/2009/3/layout/StepUpProcess"/>
    <dgm:cxn modelId="{D2268183-8D69-4354-AFDA-310F51EC5000}" type="presParOf" srcId="{6D5E7D03-C296-4C7D-A336-43CECA328861}" destId="{28457292-4641-4946-BD99-95FC510B660E}" srcOrd="2" destOrd="0" presId="urn:microsoft.com/office/officeart/2009/3/layout/StepUpProcess"/>
    <dgm:cxn modelId="{374B8625-1BD3-4730-90EE-FA198B379508}" type="presParOf" srcId="{6C291F0C-2752-4B9A-8165-62C206484DDF}" destId="{53999C31-7E0E-4D7E-88F1-52710580090F}" srcOrd="3" destOrd="0" presId="urn:microsoft.com/office/officeart/2009/3/layout/StepUpProcess"/>
    <dgm:cxn modelId="{0843C6E7-9DB3-4C2D-8C51-EA8FF8392BCA}" type="presParOf" srcId="{53999C31-7E0E-4D7E-88F1-52710580090F}" destId="{1A9B6F2F-D230-4895-B6C4-8AB4A3F5168F}" srcOrd="0" destOrd="0" presId="urn:microsoft.com/office/officeart/2009/3/layout/StepUpProcess"/>
    <dgm:cxn modelId="{2CB4878F-7E0F-455A-AD47-500DA1AD21EA}" type="presParOf" srcId="{6C291F0C-2752-4B9A-8165-62C206484DDF}" destId="{5A3E04CC-8FC6-439F-952B-3FE3473525AE}" srcOrd="4" destOrd="0" presId="urn:microsoft.com/office/officeart/2009/3/layout/StepUpProcess"/>
    <dgm:cxn modelId="{4A3847C5-273F-4528-BEB3-553B067B1F60}" type="presParOf" srcId="{5A3E04CC-8FC6-439F-952B-3FE3473525AE}" destId="{B76D0D40-BAB0-4705-A527-779E110AF65B}" srcOrd="0" destOrd="0" presId="urn:microsoft.com/office/officeart/2009/3/layout/StepUpProcess"/>
    <dgm:cxn modelId="{AD92B7AC-3972-4D14-B0CE-86665C332324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F2E2D2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F2E2D2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1332EC33-CED8-4222-A86F-EB5DBAFF43E8}" type="presOf" srcId="{327F6B04-F916-41DB-87CA-66C75FB4ECAD}" destId="{E8A16C53-40CF-4457-95A4-24D25B95B0B0}" srcOrd="0" destOrd="0" presId="urn:microsoft.com/office/officeart/2009/3/layout/StepUpProcess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B21B6D74-7BF5-4364-9022-6878F961E3F4}" type="presOf" srcId="{A6D3CF2B-3EFD-4B18-AF79-5EEE7897D4B9}" destId="{E3DCEF40-12AC-406C-92AD-654955FEF71B}" srcOrd="0" destOrd="0" presId="urn:microsoft.com/office/officeart/2009/3/layout/StepUpProcess"/>
    <dgm:cxn modelId="{A7062975-5DC8-420D-84CA-344B93E4B4E6}" type="presOf" srcId="{81B76814-D814-402A-8EC5-6232FB301EFD}" destId="{6C291F0C-2752-4B9A-8165-62C206484DDF}" srcOrd="0" destOrd="0" presId="urn:microsoft.com/office/officeart/2009/3/layout/StepUpProcess"/>
    <dgm:cxn modelId="{88CA3ED3-FE4A-410C-A410-8578F9ABC6CC}" type="presOf" srcId="{ED68AD73-1DED-46C9-AC28-E4600B84E907}" destId="{88B127FC-5BD2-4D52-A028-B1BD41580FF4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AF004F9A-334C-4293-A992-073ADBDB02AD}" type="presParOf" srcId="{6C291F0C-2752-4B9A-8165-62C206484DDF}" destId="{7291211A-F5BF-4B05-8BD7-D41D3B0FB900}" srcOrd="0" destOrd="0" presId="urn:microsoft.com/office/officeart/2009/3/layout/StepUpProcess"/>
    <dgm:cxn modelId="{8ACAAFF3-35ED-43AB-B09D-E142425C1A97}" type="presParOf" srcId="{7291211A-F5BF-4B05-8BD7-D41D3B0FB900}" destId="{4954C966-83E3-4463-B681-E20577565E4D}" srcOrd="0" destOrd="0" presId="urn:microsoft.com/office/officeart/2009/3/layout/StepUpProcess"/>
    <dgm:cxn modelId="{104DCBBE-DB8D-4484-9571-F13AD78F3D26}" type="presParOf" srcId="{7291211A-F5BF-4B05-8BD7-D41D3B0FB900}" destId="{88B127FC-5BD2-4D52-A028-B1BD41580FF4}" srcOrd="1" destOrd="0" presId="urn:microsoft.com/office/officeart/2009/3/layout/StepUpProcess"/>
    <dgm:cxn modelId="{2F140B3B-F9F4-4BAB-944B-44F1DFFEE582}" type="presParOf" srcId="{7291211A-F5BF-4B05-8BD7-D41D3B0FB900}" destId="{85B3E191-12B9-440E-8BDA-AD86C537DB29}" srcOrd="2" destOrd="0" presId="urn:microsoft.com/office/officeart/2009/3/layout/StepUpProcess"/>
    <dgm:cxn modelId="{FBAE7DBE-CB45-4C89-8B82-081666A75AA9}" type="presParOf" srcId="{6C291F0C-2752-4B9A-8165-62C206484DDF}" destId="{2F363D04-6EC6-4E92-8527-8ECDB87A0376}" srcOrd="1" destOrd="0" presId="urn:microsoft.com/office/officeart/2009/3/layout/StepUpProcess"/>
    <dgm:cxn modelId="{542CA2F0-98BF-44AA-9B64-E48917B3D326}" type="presParOf" srcId="{2F363D04-6EC6-4E92-8527-8ECDB87A0376}" destId="{3A0BE012-2A0E-4BF7-8F20-47B02D73D631}" srcOrd="0" destOrd="0" presId="urn:microsoft.com/office/officeart/2009/3/layout/StepUpProcess"/>
    <dgm:cxn modelId="{E06F2306-E58E-4A12-A6CF-12970505B81E}" type="presParOf" srcId="{6C291F0C-2752-4B9A-8165-62C206484DDF}" destId="{6D5E7D03-C296-4C7D-A336-43CECA328861}" srcOrd="2" destOrd="0" presId="urn:microsoft.com/office/officeart/2009/3/layout/StepUpProcess"/>
    <dgm:cxn modelId="{5673EB24-9DC7-450F-A8AD-A934E11C0E92}" type="presParOf" srcId="{6D5E7D03-C296-4C7D-A336-43CECA328861}" destId="{A13E44F6-C8E5-4D57-BD21-EF5737CCAC82}" srcOrd="0" destOrd="0" presId="urn:microsoft.com/office/officeart/2009/3/layout/StepUpProcess"/>
    <dgm:cxn modelId="{3FCD5105-6761-41B3-94DB-78BA4E2CE64E}" type="presParOf" srcId="{6D5E7D03-C296-4C7D-A336-43CECA328861}" destId="{E8A16C53-40CF-4457-95A4-24D25B95B0B0}" srcOrd="1" destOrd="0" presId="urn:microsoft.com/office/officeart/2009/3/layout/StepUpProcess"/>
    <dgm:cxn modelId="{81FACCDE-48FB-4006-8892-C0B26525FEA0}" type="presParOf" srcId="{6D5E7D03-C296-4C7D-A336-43CECA328861}" destId="{28457292-4641-4946-BD99-95FC510B660E}" srcOrd="2" destOrd="0" presId="urn:microsoft.com/office/officeart/2009/3/layout/StepUpProcess"/>
    <dgm:cxn modelId="{978469A1-82BF-449E-B4DB-FB903DEE4022}" type="presParOf" srcId="{6C291F0C-2752-4B9A-8165-62C206484DDF}" destId="{53999C31-7E0E-4D7E-88F1-52710580090F}" srcOrd="3" destOrd="0" presId="urn:microsoft.com/office/officeart/2009/3/layout/StepUpProcess"/>
    <dgm:cxn modelId="{038EAC08-E0C2-4687-9F49-0D86C27759D4}" type="presParOf" srcId="{53999C31-7E0E-4D7E-88F1-52710580090F}" destId="{1A9B6F2F-D230-4895-B6C4-8AB4A3F5168F}" srcOrd="0" destOrd="0" presId="urn:microsoft.com/office/officeart/2009/3/layout/StepUpProcess"/>
    <dgm:cxn modelId="{145B78E9-D462-4F86-B005-13B60E98938D}" type="presParOf" srcId="{6C291F0C-2752-4B9A-8165-62C206484DDF}" destId="{5A3E04CC-8FC6-439F-952B-3FE3473525AE}" srcOrd="4" destOrd="0" presId="urn:microsoft.com/office/officeart/2009/3/layout/StepUpProcess"/>
    <dgm:cxn modelId="{F46C73CC-E0CB-4D4E-88B6-E2976C1F489E}" type="presParOf" srcId="{5A3E04CC-8FC6-439F-952B-3FE3473525AE}" destId="{B76D0D40-BAB0-4705-A527-779E110AF65B}" srcOrd="0" destOrd="0" presId="urn:microsoft.com/office/officeart/2009/3/layout/StepUpProcess"/>
    <dgm:cxn modelId="{D8CE9293-31E0-45A8-AE44-FF9E1E00177D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884131-E176-4540-AD82-F09D446063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295832-8BA4-43A3-9EB8-06AC0BEA4E81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Expert Analysis, Statistics, and Facts</a:t>
          </a:r>
        </a:p>
      </dgm:t>
    </dgm:pt>
    <dgm:pt modelId="{89146652-3E22-4529-A3CC-0562A39C27A5}" type="parTrans" cxnId="{8203A1C5-9FE6-422C-8156-77F5282E0BE3}">
      <dgm:prSet/>
      <dgm:spPr/>
      <dgm:t>
        <a:bodyPr/>
        <a:lstStyle/>
        <a:p>
          <a:endParaRPr lang="en-US"/>
        </a:p>
      </dgm:t>
    </dgm:pt>
    <dgm:pt modelId="{8B66BEDC-6D7F-4D02-9BF0-B6B53962BFF1}" type="sibTrans" cxnId="{8203A1C5-9FE6-422C-8156-77F5282E0BE3}">
      <dgm:prSet/>
      <dgm:spPr/>
      <dgm:t>
        <a:bodyPr/>
        <a:lstStyle/>
        <a:p>
          <a:endParaRPr lang="en-US"/>
        </a:p>
      </dgm:t>
    </dgm:pt>
    <dgm:pt modelId="{31CF9016-AFEB-42E8-A7EA-E222C9ED431D}">
      <dgm:prSet phldrT="[Text]"/>
      <dgm:spPr>
        <a:noFill/>
        <a:ln>
          <a:noFill/>
        </a:ln>
      </dgm:spPr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1F7ECD9-0CAE-42BB-8E67-97C54292C1CE}" type="parTrans" cxnId="{520CB439-BADA-4FA2-95B1-152171428640}">
      <dgm:prSet/>
      <dgm:spPr/>
      <dgm:t>
        <a:bodyPr/>
        <a:lstStyle/>
        <a:p>
          <a:endParaRPr lang="en-US"/>
        </a:p>
      </dgm:t>
    </dgm:pt>
    <dgm:pt modelId="{7B2C463F-355B-457D-AA43-878230A3A8B3}" type="sibTrans" cxnId="{520CB439-BADA-4FA2-95B1-152171428640}">
      <dgm:prSet/>
      <dgm:spPr/>
      <dgm:t>
        <a:bodyPr/>
        <a:lstStyle/>
        <a:p>
          <a:endParaRPr lang="en-US"/>
        </a:p>
      </dgm:t>
    </dgm:pt>
    <dgm:pt modelId="{43FCE95D-9F28-4876-B9F6-53718931F8BB}">
      <dgm:prSet phldrT="[Text]"/>
      <dgm:spPr>
        <a:noFill/>
        <a:ln>
          <a:noFill/>
        </a:ln>
      </dgm:spPr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9EEC8B-1A1B-49A9-8A7A-42880F826995}" type="parTrans" cxnId="{8301746A-6C8F-4B5E-B60D-3CD70CCB4E95}">
      <dgm:prSet/>
      <dgm:spPr/>
      <dgm:t>
        <a:bodyPr/>
        <a:lstStyle/>
        <a:p>
          <a:endParaRPr lang="en-US"/>
        </a:p>
      </dgm:t>
    </dgm:pt>
    <dgm:pt modelId="{F4A404AE-26F1-4FB2-833C-2DBF67B83F4C}" type="sibTrans" cxnId="{8301746A-6C8F-4B5E-B60D-3CD70CCB4E95}">
      <dgm:prSet/>
      <dgm:spPr/>
      <dgm:t>
        <a:bodyPr/>
        <a:lstStyle/>
        <a:p>
          <a:endParaRPr lang="en-US"/>
        </a:p>
      </dgm:t>
    </dgm:pt>
    <dgm:pt modelId="{6B344261-C92A-4375-9E2B-FBCD6DDB7174}" type="pres">
      <dgm:prSet presAssocID="{22884131-E176-4540-AD82-F09D44606359}" presName="linear" presStyleCnt="0">
        <dgm:presLayoutVars>
          <dgm:dir/>
          <dgm:animLvl val="lvl"/>
          <dgm:resizeHandles val="exact"/>
        </dgm:presLayoutVars>
      </dgm:prSet>
      <dgm:spPr/>
    </dgm:pt>
    <dgm:pt modelId="{9E61A579-B3DF-41FA-B7D3-1D71BE942105}" type="pres">
      <dgm:prSet presAssocID="{03295832-8BA4-43A3-9EB8-06AC0BEA4E81}" presName="parentLin" presStyleCnt="0"/>
      <dgm:spPr/>
    </dgm:pt>
    <dgm:pt modelId="{B3549102-F207-4775-96BA-D2FA164E6DBC}" type="pres">
      <dgm:prSet presAssocID="{03295832-8BA4-43A3-9EB8-06AC0BEA4E81}" presName="parentLeftMargin" presStyleLbl="node1" presStyleIdx="0" presStyleCnt="3"/>
      <dgm:spPr/>
    </dgm:pt>
    <dgm:pt modelId="{0198AD47-A584-4709-9EF8-0EA810C8480E}" type="pres">
      <dgm:prSet presAssocID="{03295832-8BA4-43A3-9EB8-06AC0BEA4E81}" presName="parentText" presStyleLbl="node1" presStyleIdx="0" presStyleCnt="3" custScaleY="133815">
        <dgm:presLayoutVars>
          <dgm:chMax val="0"/>
          <dgm:bulletEnabled val="1"/>
        </dgm:presLayoutVars>
      </dgm:prSet>
      <dgm:spPr/>
    </dgm:pt>
    <dgm:pt modelId="{9A6FF520-8944-4B35-B4C4-47EE3A4A842F}" type="pres">
      <dgm:prSet presAssocID="{03295832-8BA4-43A3-9EB8-06AC0BEA4E81}" presName="negativeSpace" presStyleCnt="0"/>
      <dgm:spPr/>
    </dgm:pt>
    <dgm:pt modelId="{E4F8AC26-BAF6-4032-AE00-FDC3FA200DE0}" type="pres">
      <dgm:prSet presAssocID="{03295832-8BA4-43A3-9EB8-06AC0BEA4E81}" presName="childText" presStyleLbl="conFgAcc1" presStyleIdx="0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F48DE45D-F8A3-4717-A0EE-9B17BD9A3518}" type="pres">
      <dgm:prSet presAssocID="{8B66BEDC-6D7F-4D02-9BF0-B6B53962BFF1}" presName="spaceBetweenRectangles" presStyleCnt="0"/>
      <dgm:spPr/>
    </dgm:pt>
    <dgm:pt modelId="{9BDFD18D-3B6D-425E-80E5-714E8538E494}" type="pres">
      <dgm:prSet presAssocID="{31CF9016-AFEB-42E8-A7EA-E222C9ED431D}" presName="parentLin" presStyleCnt="0"/>
      <dgm:spPr/>
    </dgm:pt>
    <dgm:pt modelId="{024A45DC-8E91-4BFD-A790-39980C1C4072}" type="pres">
      <dgm:prSet presAssocID="{31CF9016-AFEB-42E8-A7EA-E222C9ED431D}" presName="parentLeftMargin" presStyleLbl="node1" presStyleIdx="0" presStyleCnt="3"/>
      <dgm:spPr/>
    </dgm:pt>
    <dgm:pt modelId="{51379BB1-3589-4A4C-B42E-B4D6F765D1C2}" type="pres">
      <dgm:prSet presAssocID="{31CF9016-AFEB-42E8-A7EA-E222C9ED431D}" presName="parentText" presStyleLbl="node1" presStyleIdx="1" presStyleCnt="3" custScaleY="133261">
        <dgm:presLayoutVars>
          <dgm:chMax val="0"/>
          <dgm:bulletEnabled val="1"/>
        </dgm:presLayoutVars>
      </dgm:prSet>
      <dgm:spPr/>
    </dgm:pt>
    <dgm:pt modelId="{DF2825FC-29B3-462A-BBC1-72946D869AF9}" type="pres">
      <dgm:prSet presAssocID="{31CF9016-AFEB-42E8-A7EA-E222C9ED431D}" presName="negativeSpace" presStyleCnt="0"/>
      <dgm:spPr/>
    </dgm:pt>
    <dgm:pt modelId="{06E68A06-E49E-4B88-83FD-BA0F704D8294}" type="pres">
      <dgm:prSet presAssocID="{31CF9016-AFEB-42E8-A7EA-E222C9ED431D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627220EB-6AE1-42AD-BAD3-58E7AD99370F}" type="pres">
      <dgm:prSet presAssocID="{7B2C463F-355B-457D-AA43-878230A3A8B3}" presName="spaceBetweenRectangles" presStyleCnt="0"/>
      <dgm:spPr/>
    </dgm:pt>
    <dgm:pt modelId="{80EAE2F6-427F-4F87-B6CB-5DE904408A96}" type="pres">
      <dgm:prSet presAssocID="{43FCE95D-9F28-4876-B9F6-53718931F8BB}" presName="parentLin" presStyleCnt="0"/>
      <dgm:spPr/>
    </dgm:pt>
    <dgm:pt modelId="{7C9DE2BB-63BD-4982-8C72-0F967FFC1AF8}" type="pres">
      <dgm:prSet presAssocID="{43FCE95D-9F28-4876-B9F6-53718931F8BB}" presName="parentLeftMargin" presStyleLbl="node1" presStyleIdx="1" presStyleCnt="3"/>
      <dgm:spPr/>
    </dgm:pt>
    <dgm:pt modelId="{1D4A5F8B-94FA-4650-AB82-60A514514FE5}" type="pres">
      <dgm:prSet presAssocID="{43FCE95D-9F28-4876-B9F6-53718931F8BB}" presName="parentText" presStyleLbl="node1" presStyleIdx="2" presStyleCnt="3" custScaleY="133815">
        <dgm:presLayoutVars>
          <dgm:chMax val="0"/>
          <dgm:bulletEnabled val="1"/>
        </dgm:presLayoutVars>
      </dgm:prSet>
      <dgm:spPr/>
    </dgm:pt>
    <dgm:pt modelId="{81B59BF3-9E4F-4C88-86EA-BACA237DE699}" type="pres">
      <dgm:prSet presAssocID="{43FCE95D-9F28-4876-B9F6-53718931F8BB}" presName="negativeSpace" presStyleCnt="0"/>
      <dgm:spPr/>
    </dgm:pt>
    <dgm:pt modelId="{97D42169-17A9-4611-978A-1DF743309DA1}" type="pres">
      <dgm:prSet presAssocID="{43FCE95D-9F28-4876-B9F6-53718931F8BB}" presName="childText" presStyleLbl="conFgAcc1" presStyleIdx="2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</dgm:ptLst>
  <dgm:cxnLst>
    <dgm:cxn modelId="{BB094A10-0996-498E-8331-07955D6B1655}" type="presOf" srcId="{31CF9016-AFEB-42E8-A7EA-E222C9ED431D}" destId="{51379BB1-3589-4A4C-B42E-B4D6F765D1C2}" srcOrd="1" destOrd="0" presId="urn:microsoft.com/office/officeart/2005/8/layout/list1"/>
    <dgm:cxn modelId="{520CB439-BADA-4FA2-95B1-152171428640}" srcId="{22884131-E176-4540-AD82-F09D44606359}" destId="{31CF9016-AFEB-42E8-A7EA-E222C9ED431D}" srcOrd="1" destOrd="0" parTransId="{51F7ECD9-0CAE-42BB-8E67-97C54292C1CE}" sibTransId="{7B2C463F-355B-457D-AA43-878230A3A8B3}"/>
    <dgm:cxn modelId="{8301746A-6C8F-4B5E-B60D-3CD70CCB4E95}" srcId="{22884131-E176-4540-AD82-F09D44606359}" destId="{43FCE95D-9F28-4876-B9F6-53718931F8BB}" srcOrd="2" destOrd="0" parTransId="{549EEC8B-1A1B-49A9-8A7A-42880F826995}" sibTransId="{F4A404AE-26F1-4FB2-833C-2DBF67B83F4C}"/>
    <dgm:cxn modelId="{4A8B43B6-53CE-441E-8910-23B96680A21D}" type="presOf" srcId="{43FCE95D-9F28-4876-B9F6-53718931F8BB}" destId="{1D4A5F8B-94FA-4650-AB82-60A514514FE5}" srcOrd="1" destOrd="0" presId="urn:microsoft.com/office/officeart/2005/8/layout/list1"/>
    <dgm:cxn modelId="{7B7C81BC-8777-4960-846A-E0605C00352B}" type="presOf" srcId="{22884131-E176-4540-AD82-F09D44606359}" destId="{6B344261-C92A-4375-9E2B-FBCD6DDB7174}" srcOrd="0" destOrd="0" presId="urn:microsoft.com/office/officeart/2005/8/layout/list1"/>
    <dgm:cxn modelId="{8203A1C5-9FE6-422C-8156-77F5282E0BE3}" srcId="{22884131-E176-4540-AD82-F09D44606359}" destId="{03295832-8BA4-43A3-9EB8-06AC0BEA4E81}" srcOrd="0" destOrd="0" parTransId="{89146652-3E22-4529-A3CC-0562A39C27A5}" sibTransId="{8B66BEDC-6D7F-4D02-9BF0-B6B53962BFF1}"/>
    <dgm:cxn modelId="{84E9E1DB-27E5-45A6-85DC-8505E0ED52C6}" type="presOf" srcId="{31CF9016-AFEB-42E8-A7EA-E222C9ED431D}" destId="{024A45DC-8E91-4BFD-A790-39980C1C4072}" srcOrd="0" destOrd="0" presId="urn:microsoft.com/office/officeart/2005/8/layout/list1"/>
    <dgm:cxn modelId="{B23C73DD-5D2B-4C4D-A5A9-71D45822A1CF}" type="presOf" srcId="{03295832-8BA4-43A3-9EB8-06AC0BEA4E81}" destId="{B3549102-F207-4775-96BA-D2FA164E6DBC}" srcOrd="0" destOrd="0" presId="urn:microsoft.com/office/officeart/2005/8/layout/list1"/>
    <dgm:cxn modelId="{CBF8A5DD-33F8-4EED-B988-8D37015F3BBD}" type="presOf" srcId="{43FCE95D-9F28-4876-B9F6-53718931F8BB}" destId="{7C9DE2BB-63BD-4982-8C72-0F967FFC1AF8}" srcOrd="0" destOrd="0" presId="urn:microsoft.com/office/officeart/2005/8/layout/list1"/>
    <dgm:cxn modelId="{B11EBEE1-F92D-42F1-B3CB-9EE33CA4A8D6}" type="presOf" srcId="{03295832-8BA4-43A3-9EB8-06AC0BEA4E81}" destId="{0198AD47-A584-4709-9EF8-0EA810C8480E}" srcOrd="1" destOrd="0" presId="urn:microsoft.com/office/officeart/2005/8/layout/list1"/>
    <dgm:cxn modelId="{FA8D2209-0C1B-4A83-B850-2A9075C02D24}" type="presParOf" srcId="{6B344261-C92A-4375-9E2B-FBCD6DDB7174}" destId="{9E61A579-B3DF-41FA-B7D3-1D71BE942105}" srcOrd="0" destOrd="0" presId="urn:microsoft.com/office/officeart/2005/8/layout/list1"/>
    <dgm:cxn modelId="{47933569-3925-425F-B4B2-CAC10A430571}" type="presParOf" srcId="{9E61A579-B3DF-41FA-B7D3-1D71BE942105}" destId="{B3549102-F207-4775-96BA-D2FA164E6DBC}" srcOrd="0" destOrd="0" presId="urn:microsoft.com/office/officeart/2005/8/layout/list1"/>
    <dgm:cxn modelId="{C7AA6709-F4FA-4C13-A69B-37F4B0A084DC}" type="presParOf" srcId="{9E61A579-B3DF-41FA-B7D3-1D71BE942105}" destId="{0198AD47-A584-4709-9EF8-0EA810C8480E}" srcOrd="1" destOrd="0" presId="urn:microsoft.com/office/officeart/2005/8/layout/list1"/>
    <dgm:cxn modelId="{7010AAAD-1863-402C-88C3-6EC7B98F6A07}" type="presParOf" srcId="{6B344261-C92A-4375-9E2B-FBCD6DDB7174}" destId="{9A6FF520-8944-4B35-B4C4-47EE3A4A842F}" srcOrd="1" destOrd="0" presId="urn:microsoft.com/office/officeart/2005/8/layout/list1"/>
    <dgm:cxn modelId="{F909E4A5-FAF7-46B6-8591-34B325209602}" type="presParOf" srcId="{6B344261-C92A-4375-9E2B-FBCD6DDB7174}" destId="{E4F8AC26-BAF6-4032-AE00-FDC3FA200DE0}" srcOrd="2" destOrd="0" presId="urn:microsoft.com/office/officeart/2005/8/layout/list1"/>
    <dgm:cxn modelId="{DE242785-9D34-443A-BEBF-AB2A8A6DDBD1}" type="presParOf" srcId="{6B344261-C92A-4375-9E2B-FBCD6DDB7174}" destId="{F48DE45D-F8A3-4717-A0EE-9B17BD9A3518}" srcOrd="3" destOrd="0" presId="urn:microsoft.com/office/officeart/2005/8/layout/list1"/>
    <dgm:cxn modelId="{C0851FFB-9C45-487F-8275-1B5848D18A5E}" type="presParOf" srcId="{6B344261-C92A-4375-9E2B-FBCD6DDB7174}" destId="{9BDFD18D-3B6D-425E-80E5-714E8538E494}" srcOrd="4" destOrd="0" presId="urn:microsoft.com/office/officeart/2005/8/layout/list1"/>
    <dgm:cxn modelId="{B819ADA5-E165-48C8-A148-32B73D4100BB}" type="presParOf" srcId="{9BDFD18D-3B6D-425E-80E5-714E8538E494}" destId="{024A45DC-8E91-4BFD-A790-39980C1C4072}" srcOrd="0" destOrd="0" presId="urn:microsoft.com/office/officeart/2005/8/layout/list1"/>
    <dgm:cxn modelId="{A31876FA-F316-4B2D-896E-9C8C9C833A5D}" type="presParOf" srcId="{9BDFD18D-3B6D-425E-80E5-714E8538E494}" destId="{51379BB1-3589-4A4C-B42E-B4D6F765D1C2}" srcOrd="1" destOrd="0" presId="urn:microsoft.com/office/officeart/2005/8/layout/list1"/>
    <dgm:cxn modelId="{D6417AE6-E50F-4995-ABF9-6AF5E814BEEC}" type="presParOf" srcId="{6B344261-C92A-4375-9E2B-FBCD6DDB7174}" destId="{DF2825FC-29B3-462A-BBC1-72946D869AF9}" srcOrd="5" destOrd="0" presId="urn:microsoft.com/office/officeart/2005/8/layout/list1"/>
    <dgm:cxn modelId="{AC941D18-BC72-41EC-B03B-2C86758423D9}" type="presParOf" srcId="{6B344261-C92A-4375-9E2B-FBCD6DDB7174}" destId="{06E68A06-E49E-4B88-83FD-BA0F704D8294}" srcOrd="6" destOrd="0" presId="urn:microsoft.com/office/officeart/2005/8/layout/list1"/>
    <dgm:cxn modelId="{0A4F0837-54C0-4140-8717-0B8AEF743604}" type="presParOf" srcId="{6B344261-C92A-4375-9E2B-FBCD6DDB7174}" destId="{627220EB-6AE1-42AD-BAD3-58E7AD99370F}" srcOrd="7" destOrd="0" presId="urn:microsoft.com/office/officeart/2005/8/layout/list1"/>
    <dgm:cxn modelId="{D5973B94-274E-4EA4-B26A-6C9A2AEEB930}" type="presParOf" srcId="{6B344261-C92A-4375-9E2B-FBCD6DDB7174}" destId="{80EAE2F6-427F-4F87-B6CB-5DE904408A96}" srcOrd="8" destOrd="0" presId="urn:microsoft.com/office/officeart/2005/8/layout/list1"/>
    <dgm:cxn modelId="{AD356468-040B-46CE-B05C-99FEE2BB0E48}" type="presParOf" srcId="{80EAE2F6-427F-4F87-B6CB-5DE904408A96}" destId="{7C9DE2BB-63BD-4982-8C72-0F967FFC1AF8}" srcOrd="0" destOrd="0" presId="urn:microsoft.com/office/officeart/2005/8/layout/list1"/>
    <dgm:cxn modelId="{184A41D5-C461-4971-8724-87AE26EB24AC}" type="presParOf" srcId="{80EAE2F6-427F-4F87-B6CB-5DE904408A96}" destId="{1D4A5F8B-94FA-4650-AB82-60A514514FE5}" srcOrd="1" destOrd="0" presId="urn:microsoft.com/office/officeart/2005/8/layout/list1"/>
    <dgm:cxn modelId="{278AA9F3-07AA-4FAE-8B23-27C6F84B4F83}" type="presParOf" srcId="{6B344261-C92A-4375-9E2B-FBCD6DDB7174}" destId="{81B59BF3-9E4F-4C88-86EA-BACA237DE699}" srcOrd="9" destOrd="0" presId="urn:microsoft.com/office/officeart/2005/8/layout/list1"/>
    <dgm:cxn modelId="{F0C5E465-2FEC-4645-AEF8-C678B7D4CF70}" type="presParOf" srcId="{6B344261-C92A-4375-9E2B-FBCD6DDB7174}" destId="{97D42169-17A9-4611-978A-1DF743309D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884131-E176-4540-AD82-F09D446063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295832-8BA4-43A3-9EB8-06AC0BEA4E81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Expert Analysis, Statistics, and Facts</a:t>
          </a:r>
        </a:p>
      </dgm:t>
    </dgm:pt>
    <dgm:pt modelId="{89146652-3E22-4529-A3CC-0562A39C27A5}" type="parTrans" cxnId="{8203A1C5-9FE6-422C-8156-77F5282E0BE3}">
      <dgm:prSet/>
      <dgm:spPr/>
      <dgm:t>
        <a:bodyPr/>
        <a:lstStyle/>
        <a:p>
          <a:endParaRPr lang="en-US"/>
        </a:p>
      </dgm:t>
    </dgm:pt>
    <dgm:pt modelId="{8B66BEDC-6D7F-4D02-9BF0-B6B53962BFF1}" type="sibTrans" cxnId="{8203A1C5-9FE6-422C-8156-77F5282E0BE3}">
      <dgm:prSet/>
      <dgm:spPr/>
      <dgm:t>
        <a:bodyPr/>
        <a:lstStyle/>
        <a:p>
          <a:endParaRPr lang="en-US"/>
        </a:p>
      </dgm:t>
    </dgm:pt>
    <dgm:pt modelId="{31CF9016-AFEB-42E8-A7EA-E222C9ED431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Anecdotes and Reflections</a:t>
          </a:r>
        </a:p>
      </dgm:t>
    </dgm:pt>
    <dgm:pt modelId="{51F7ECD9-0CAE-42BB-8E67-97C54292C1CE}" type="parTrans" cxnId="{520CB439-BADA-4FA2-95B1-152171428640}">
      <dgm:prSet/>
      <dgm:spPr/>
      <dgm:t>
        <a:bodyPr/>
        <a:lstStyle/>
        <a:p>
          <a:endParaRPr lang="en-US"/>
        </a:p>
      </dgm:t>
    </dgm:pt>
    <dgm:pt modelId="{7B2C463F-355B-457D-AA43-878230A3A8B3}" type="sibTrans" cxnId="{520CB439-BADA-4FA2-95B1-152171428640}">
      <dgm:prSet/>
      <dgm:spPr/>
      <dgm:t>
        <a:bodyPr/>
        <a:lstStyle/>
        <a:p>
          <a:endParaRPr lang="en-US"/>
        </a:p>
      </dgm:t>
    </dgm:pt>
    <dgm:pt modelId="{43FCE95D-9F28-4876-B9F6-53718931F8BB}">
      <dgm:prSet phldrT="[Text]"/>
      <dgm:spPr>
        <a:noFill/>
        <a:ln>
          <a:noFill/>
        </a:ln>
      </dgm:spPr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549EEC8B-1A1B-49A9-8A7A-42880F826995}" type="parTrans" cxnId="{8301746A-6C8F-4B5E-B60D-3CD70CCB4E95}">
      <dgm:prSet/>
      <dgm:spPr/>
      <dgm:t>
        <a:bodyPr/>
        <a:lstStyle/>
        <a:p>
          <a:endParaRPr lang="en-US"/>
        </a:p>
      </dgm:t>
    </dgm:pt>
    <dgm:pt modelId="{F4A404AE-26F1-4FB2-833C-2DBF67B83F4C}" type="sibTrans" cxnId="{8301746A-6C8F-4B5E-B60D-3CD70CCB4E95}">
      <dgm:prSet/>
      <dgm:spPr/>
      <dgm:t>
        <a:bodyPr/>
        <a:lstStyle/>
        <a:p>
          <a:endParaRPr lang="en-US"/>
        </a:p>
      </dgm:t>
    </dgm:pt>
    <dgm:pt modelId="{6B344261-C92A-4375-9E2B-FBCD6DDB7174}" type="pres">
      <dgm:prSet presAssocID="{22884131-E176-4540-AD82-F09D44606359}" presName="linear" presStyleCnt="0">
        <dgm:presLayoutVars>
          <dgm:dir/>
          <dgm:animLvl val="lvl"/>
          <dgm:resizeHandles val="exact"/>
        </dgm:presLayoutVars>
      </dgm:prSet>
      <dgm:spPr/>
    </dgm:pt>
    <dgm:pt modelId="{9E61A579-B3DF-41FA-B7D3-1D71BE942105}" type="pres">
      <dgm:prSet presAssocID="{03295832-8BA4-43A3-9EB8-06AC0BEA4E81}" presName="parentLin" presStyleCnt="0"/>
      <dgm:spPr/>
    </dgm:pt>
    <dgm:pt modelId="{B3549102-F207-4775-96BA-D2FA164E6DBC}" type="pres">
      <dgm:prSet presAssocID="{03295832-8BA4-43A3-9EB8-06AC0BEA4E81}" presName="parentLeftMargin" presStyleLbl="node1" presStyleIdx="0" presStyleCnt="3"/>
      <dgm:spPr/>
    </dgm:pt>
    <dgm:pt modelId="{0198AD47-A584-4709-9EF8-0EA810C8480E}" type="pres">
      <dgm:prSet presAssocID="{03295832-8BA4-43A3-9EB8-06AC0BEA4E81}" presName="parentText" presStyleLbl="node1" presStyleIdx="0" presStyleCnt="3" custScaleY="133815">
        <dgm:presLayoutVars>
          <dgm:chMax val="0"/>
          <dgm:bulletEnabled val="1"/>
        </dgm:presLayoutVars>
      </dgm:prSet>
      <dgm:spPr/>
    </dgm:pt>
    <dgm:pt modelId="{9A6FF520-8944-4B35-B4C4-47EE3A4A842F}" type="pres">
      <dgm:prSet presAssocID="{03295832-8BA4-43A3-9EB8-06AC0BEA4E81}" presName="negativeSpace" presStyleCnt="0"/>
      <dgm:spPr/>
    </dgm:pt>
    <dgm:pt modelId="{E4F8AC26-BAF6-4032-AE00-FDC3FA200DE0}" type="pres">
      <dgm:prSet presAssocID="{03295832-8BA4-43A3-9EB8-06AC0BEA4E81}" presName="childText" presStyleLbl="conFgAcc1" presStyleIdx="0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F48DE45D-F8A3-4717-A0EE-9B17BD9A3518}" type="pres">
      <dgm:prSet presAssocID="{8B66BEDC-6D7F-4D02-9BF0-B6B53962BFF1}" presName="spaceBetweenRectangles" presStyleCnt="0"/>
      <dgm:spPr/>
    </dgm:pt>
    <dgm:pt modelId="{9BDFD18D-3B6D-425E-80E5-714E8538E494}" type="pres">
      <dgm:prSet presAssocID="{31CF9016-AFEB-42E8-A7EA-E222C9ED431D}" presName="parentLin" presStyleCnt="0"/>
      <dgm:spPr/>
    </dgm:pt>
    <dgm:pt modelId="{024A45DC-8E91-4BFD-A790-39980C1C4072}" type="pres">
      <dgm:prSet presAssocID="{31CF9016-AFEB-42E8-A7EA-E222C9ED431D}" presName="parentLeftMargin" presStyleLbl="node1" presStyleIdx="0" presStyleCnt="3"/>
      <dgm:spPr/>
    </dgm:pt>
    <dgm:pt modelId="{51379BB1-3589-4A4C-B42E-B4D6F765D1C2}" type="pres">
      <dgm:prSet presAssocID="{31CF9016-AFEB-42E8-A7EA-E222C9ED431D}" presName="parentText" presStyleLbl="node1" presStyleIdx="1" presStyleCnt="3" custScaleY="133261">
        <dgm:presLayoutVars>
          <dgm:chMax val="0"/>
          <dgm:bulletEnabled val="1"/>
        </dgm:presLayoutVars>
      </dgm:prSet>
      <dgm:spPr/>
    </dgm:pt>
    <dgm:pt modelId="{DF2825FC-29B3-462A-BBC1-72946D869AF9}" type="pres">
      <dgm:prSet presAssocID="{31CF9016-AFEB-42E8-A7EA-E222C9ED431D}" presName="negativeSpace" presStyleCnt="0"/>
      <dgm:spPr/>
    </dgm:pt>
    <dgm:pt modelId="{06E68A06-E49E-4B88-83FD-BA0F704D8294}" type="pres">
      <dgm:prSet presAssocID="{31CF9016-AFEB-42E8-A7EA-E222C9ED431D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627220EB-6AE1-42AD-BAD3-58E7AD99370F}" type="pres">
      <dgm:prSet presAssocID="{7B2C463F-355B-457D-AA43-878230A3A8B3}" presName="spaceBetweenRectangles" presStyleCnt="0"/>
      <dgm:spPr/>
    </dgm:pt>
    <dgm:pt modelId="{80EAE2F6-427F-4F87-B6CB-5DE904408A96}" type="pres">
      <dgm:prSet presAssocID="{43FCE95D-9F28-4876-B9F6-53718931F8BB}" presName="parentLin" presStyleCnt="0"/>
      <dgm:spPr/>
    </dgm:pt>
    <dgm:pt modelId="{7C9DE2BB-63BD-4982-8C72-0F967FFC1AF8}" type="pres">
      <dgm:prSet presAssocID="{43FCE95D-9F28-4876-B9F6-53718931F8BB}" presName="parentLeftMargin" presStyleLbl="node1" presStyleIdx="1" presStyleCnt="3"/>
      <dgm:spPr/>
    </dgm:pt>
    <dgm:pt modelId="{1D4A5F8B-94FA-4650-AB82-60A514514FE5}" type="pres">
      <dgm:prSet presAssocID="{43FCE95D-9F28-4876-B9F6-53718931F8BB}" presName="parentText" presStyleLbl="node1" presStyleIdx="2" presStyleCnt="3" custScaleY="133815">
        <dgm:presLayoutVars>
          <dgm:chMax val="0"/>
          <dgm:bulletEnabled val="1"/>
        </dgm:presLayoutVars>
      </dgm:prSet>
      <dgm:spPr/>
    </dgm:pt>
    <dgm:pt modelId="{81B59BF3-9E4F-4C88-86EA-BACA237DE699}" type="pres">
      <dgm:prSet presAssocID="{43FCE95D-9F28-4876-B9F6-53718931F8BB}" presName="negativeSpace" presStyleCnt="0"/>
      <dgm:spPr/>
    </dgm:pt>
    <dgm:pt modelId="{97D42169-17A9-4611-978A-1DF743309DA1}" type="pres">
      <dgm:prSet presAssocID="{43FCE95D-9F28-4876-B9F6-53718931F8BB}" presName="childText" presStyleLbl="conFgAcc1" presStyleIdx="2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</dgm:ptLst>
  <dgm:cxnLst>
    <dgm:cxn modelId="{1F000D0A-8987-48A5-A5D3-036AD4D2517B}" type="presOf" srcId="{03295832-8BA4-43A3-9EB8-06AC0BEA4E81}" destId="{B3549102-F207-4775-96BA-D2FA164E6DBC}" srcOrd="0" destOrd="0" presId="urn:microsoft.com/office/officeart/2005/8/layout/list1"/>
    <dgm:cxn modelId="{520CB439-BADA-4FA2-95B1-152171428640}" srcId="{22884131-E176-4540-AD82-F09D44606359}" destId="{31CF9016-AFEB-42E8-A7EA-E222C9ED431D}" srcOrd="1" destOrd="0" parTransId="{51F7ECD9-0CAE-42BB-8E67-97C54292C1CE}" sibTransId="{7B2C463F-355B-457D-AA43-878230A3A8B3}"/>
    <dgm:cxn modelId="{8301746A-6C8F-4B5E-B60D-3CD70CCB4E95}" srcId="{22884131-E176-4540-AD82-F09D44606359}" destId="{43FCE95D-9F28-4876-B9F6-53718931F8BB}" srcOrd="2" destOrd="0" parTransId="{549EEC8B-1A1B-49A9-8A7A-42880F826995}" sibTransId="{F4A404AE-26F1-4FB2-833C-2DBF67B83F4C}"/>
    <dgm:cxn modelId="{DBC8164B-AE46-4CE7-84D6-86D5B9A2D1B4}" type="presOf" srcId="{43FCE95D-9F28-4876-B9F6-53718931F8BB}" destId="{7C9DE2BB-63BD-4982-8C72-0F967FFC1AF8}" srcOrd="0" destOrd="0" presId="urn:microsoft.com/office/officeart/2005/8/layout/list1"/>
    <dgm:cxn modelId="{C611A26E-D922-4315-88E6-389DC4D736FE}" type="presOf" srcId="{31CF9016-AFEB-42E8-A7EA-E222C9ED431D}" destId="{024A45DC-8E91-4BFD-A790-39980C1C4072}" srcOrd="0" destOrd="0" presId="urn:microsoft.com/office/officeart/2005/8/layout/list1"/>
    <dgm:cxn modelId="{BECDEF85-8C2D-443A-BF2C-B3F3F439184D}" type="presOf" srcId="{43FCE95D-9F28-4876-B9F6-53718931F8BB}" destId="{1D4A5F8B-94FA-4650-AB82-60A514514FE5}" srcOrd="1" destOrd="0" presId="urn:microsoft.com/office/officeart/2005/8/layout/list1"/>
    <dgm:cxn modelId="{8203A1C5-9FE6-422C-8156-77F5282E0BE3}" srcId="{22884131-E176-4540-AD82-F09D44606359}" destId="{03295832-8BA4-43A3-9EB8-06AC0BEA4E81}" srcOrd="0" destOrd="0" parTransId="{89146652-3E22-4529-A3CC-0562A39C27A5}" sibTransId="{8B66BEDC-6D7F-4D02-9BF0-B6B53962BFF1}"/>
    <dgm:cxn modelId="{31FCABEF-BA85-4662-B3CE-80C304652C04}" type="presOf" srcId="{31CF9016-AFEB-42E8-A7EA-E222C9ED431D}" destId="{51379BB1-3589-4A4C-B42E-B4D6F765D1C2}" srcOrd="1" destOrd="0" presId="urn:microsoft.com/office/officeart/2005/8/layout/list1"/>
    <dgm:cxn modelId="{5744ADF4-044C-4368-8A52-4286E65B743D}" type="presOf" srcId="{22884131-E176-4540-AD82-F09D44606359}" destId="{6B344261-C92A-4375-9E2B-FBCD6DDB7174}" srcOrd="0" destOrd="0" presId="urn:microsoft.com/office/officeart/2005/8/layout/list1"/>
    <dgm:cxn modelId="{FEDEB5F8-79E6-460C-A6EB-6B0104C29C55}" type="presOf" srcId="{03295832-8BA4-43A3-9EB8-06AC0BEA4E81}" destId="{0198AD47-A584-4709-9EF8-0EA810C8480E}" srcOrd="1" destOrd="0" presId="urn:microsoft.com/office/officeart/2005/8/layout/list1"/>
    <dgm:cxn modelId="{106B6F4A-698C-4F54-8001-DF8A95F8FC08}" type="presParOf" srcId="{6B344261-C92A-4375-9E2B-FBCD6DDB7174}" destId="{9E61A579-B3DF-41FA-B7D3-1D71BE942105}" srcOrd="0" destOrd="0" presId="urn:microsoft.com/office/officeart/2005/8/layout/list1"/>
    <dgm:cxn modelId="{BD734DCC-FD34-4056-9518-848D37D2DF2B}" type="presParOf" srcId="{9E61A579-B3DF-41FA-B7D3-1D71BE942105}" destId="{B3549102-F207-4775-96BA-D2FA164E6DBC}" srcOrd="0" destOrd="0" presId="urn:microsoft.com/office/officeart/2005/8/layout/list1"/>
    <dgm:cxn modelId="{2D4953E1-BC95-4F2C-86A3-F648BE6CE657}" type="presParOf" srcId="{9E61A579-B3DF-41FA-B7D3-1D71BE942105}" destId="{0198AD47-A584-4709-9EF8-0EA810C8480E}" srcOrd="1" destOrd="0" presId="urn:microsoft.com/office/officeart/2005/8/layout/list1"/>
    <dgm:cxn modelId="{37177BA5-E5CD-4E98-AF7D-F68AFB5648B2}" type="presParOf" srcId="{6B344261-C92A-4375-9E2B-FBCD6DDB7174}" destId="{9A6FF520-8944-4B35-B4C4-47EE3A4A842F}" srcOrd="1" destOrd="0" presId="urn:microsoft.com/office/officeart/2005/8/layout/list1"/>
    <dgm:cxn modelId="{98BE940C-241D-4E04-9CF3-CC4DBB533444}" type="presParOf" srcId="{6B344261-C92A-4375-9E2B-FBCD6DDB7174}" destId="{E4F8AC26-BAF6-4032-AE00-FDC3FA200DE0}" srcOrd="2" destOrd="0" presId="urn:microsoft.com/office/officeart/2005/8/layout/list1"/>
    <dgm:cxn modelId="{2C25FCCC-D196-4FA3-9918-C6F456C700A1}" type="presParOf" srcId="{6B344261-C92A-4375-9E2B-FBCD6DDB7174}" destId="{F48DE45D-F8A3-4717-A0EE-9B17BD9A3518}" srcOrd="3" destOrd="0" presId="urn:microsoft.com/office/officeart/2005/8/layout/list1"/>
    <dgm:cxn modelId="{64BC559F-542E-41B4-BF95-A7881FCDD1AC}" type="presParOf" srcId="{6B344261-C92A-4375-9E2B-FBCD6DDB7174}" destId="{9BDFD18D-3B6D-425E-80E5-714E8538E494}" srcOrd="4" destOrd="0" presId="urn:microsoft.com/office/officeart/2005/8/layout/list1"/>
    <dgm:cxn modelId="{1214475D-39B0-44C5-A1A5-010E5F438808}" type="presParOf" srcId="{9BDFD18D-3B6D-425E-80E5-714E8538E494}" destId="{024A45DC-8E91-4BFD-A790-39980C1C4072}" srcOrd="0" destOrd="0" presId="urn:microsoft.com/office/officeart/2005/8/layout/list1"/>
    <dgm:cxn modelId="{49078893-5637-42FE-B87E-D07CC2E05CD3}" type="presParOf" srcId="{9BDFD18D-3B6D-425E-80E5-714E8538E494}" destId="{51379BB1-3589-4A4C-B42E-B4D6F765D1C2}" srcOrd="1" destOrd="0" presId="urn:microsoft.com/office/officeart/2005/8/layout/list1"/>
    <dgm:cxn modelId="{8F6C6F42-C34C-4C6E-A870-1C92A3D184F1}" type="presParOf" srcId="{6B344261-C92A-4375-9E2B-FBCD6DDB7174}" destId="{DF2825FC-29B3-462A-BBC1-72946D869AF9}" srcOrd="5" destOrd="0" presId="urn:microsoft.com/office/officeart/2005/8/layout/list1"/>
    <dgm:cxn modelId="{9D5B906C-53DD-4C54-BC4D-BD200C09D4E4}" type="presParOf" srcId="{6B344261-C92A-4375-9E2B-FBCD6DDB7174}" destId="{06E68A06-E49E-4B88-83FD-BA0F704D8294}" srcOrd="6" destOrd="0" presId="urn:microsoft.com/office/officeart/2005/8/layout/list1"/>
    <dgm:cxn modelId="{56C18B3D-854D-4CCA-B976-5456D2A1F0DD}" type="presParOf" srcId="{6B344261-C92A-4375-9E2B-FBCD6DDB7174}" destId="{627220EB-6AE1-42AD-BAD3-58E7AD99370F}" srcOrd="7" destOrd="0" presId="urn:microsoft.com/office/officeart/2005/8/layout/list1"/>
    <dgm:cxn modelId="{3EF71C39-1AA4-4CD4-A9D0-6934E6AD4309}" type="presParOf" srcId="{6B344261-C92A-4375-9E2B-FBCD6DDB7174}" destId="{80EAE2F6-427F-4F87-B6CB-5DE904408A96}" srcOrd="8" destOrd="0" presId="urn:microsoft.com/office/officeart/2005/8/layout/list1"/>
    <dgm:cxn modelId="{A67DF46D-68C9-4BB1-8D73-20E78D6E80AE}" type="presParOf" srcId="{80EAE2F6-427F-4F87-B6CB-5DE904408A96}" destId="{7C9DE2BB-63BD-4982-8C72-0F967FFC1AF8}" srcOrd="0" destOrd="0" presId="urn:microsoft.com/office/officeart/2005/8/layout/list1"/>
    <dgm:cxn modelId="{340872B6-C9BB-4EF5-8FE6-D01C650E4930}" type="presParOf" srcId="{80EAE2F6-427F-4F87-B6CB-5DE904408A96}" destId="{1D4A5F8B-94FA-4650-AB82-60A514514FE5}" srcOrd="1" destOrd="0" presId="urn:microsoft.com/office/officeart/2005/8/layout/list1"/>
    <dgm:cxn modelId="{71D6C62C-1CBA-4F97-B3AA-6EEC006FB4E9}" type="presParOf" srcId="{6B344261-C92A-4375-9E2B-FBCD6DDB7174}" destId="{81B59BF3-9E4F-4C88-86EA-BACA237DE699}" srcOrd="9" destOrd="0" presId="urn:microsoft.com/office/officeart/2005/8/layout/list1"/>
    <dgm:cxn modelId="{CA2E54FF-C733-44FE-B05C-5679742BCFCB}" type="presParOf" srcId="{6B344261-C92A-4375-9E2B-FBCD6DDB7174}" destId="{97D42169-17A9-4611-978A-1DF743309D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2884131-E176-4540-AD82-F09D4460635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295832-8BA4-43A3-9EB8-06AC0BEA4E81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Expert Analysis, Statistics, and Facts</a:t>
          </a:r>
        </a:p>
      </dgm:t>
    </dgm:pt>
    <dgm:pt modelId="{89146652-3E22-4529-A3CC-0562A39C27A5}" type="parTrans" cxnId="{8203A1C5-9FE6-422C-8156-77F5282E0BE3}">
      <dgm:prSet/>
      <dgm:spPr/>
      <dgm:t>
        <a:bodyPr/>
        <a:lstStyle/>
        <a:p>
          <a:endParaRPr lang="en-US"/>
        </a:p>
      </dgm:t>
    </dgm:pt>
    <dgm:pt modelId="{8B66BEDC-6D7F-4D02-9BF0-B6B53962BFF1}" type="sibTrans" cxnId="{8203A1C5-9FE6-422C-8156-77F5282E0BE3}">
      <dgm:prSet/>
      <dgm:spPr/>
      <dgm:t>
        <a:bodyPr/>
        <a:lstStyle/>
        <a:p>
          <a:endParaRPr lang="en-US"/>
        </a:p>
      </dgm:t>
    </dgm:pt>
    <dgm:pt modelId="{31CF9016-AFEB-42E8-A7EA-E222C9ED431D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Anecdotes and Reflections</a:t>
          </a:r>
        </a:p>
      </dgm:t>
    </dgm:pt>
    <dgm:pt modelId="{51F7ECD9-0CAE-42BB-8E67-97C54292C1CE}" type="parTrans" cxnId="{520CB439-BADA-4FA2-95B1-152171428640}">
      <dgm:prSet/>
      <dgm:spPr/>
      <dgm:t>
        <a:bodyPr/>
        <a:lstStyle/>
        <a:p>
          <a:endParaRPr lang="en-US"/>
        </a:p>
      </dgm:t>
    </dgm:pt>
    <dgm:pt modelId="{7B2C463F-355B-457D-AA43-878230A3A8B3}" type="sibTrans" cxnId="{520CB439-BADA-4FA2-95B1-152171428640}">
      <dgm:prSet/>
      <dgm:spPr/>
      <dgm:t>
        <a:bodyPr/>
        <a:lstStyle/>
        <a:p>
          <a:endParaRPr lang="en-US"/>
        </a:p>
      </dgm:t>
    </dgm:pt>
    <dgm:pt modelId="{43FCE95D-9F28-4876-B9F6-53718931F8BB}">
      <dgm:prSet phldrT="[Text]"/>
      <dgm:spPr>
        <a:solidFill>
          <a:srgbClr val="F2E2D2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Current Evidence</a:t>
          </a:r>
        </a:p>
      </dgm:t>
    </dgm:pt>
    <dgm:pt modelId="{549EEC8B-1A1B-49A9-8A7A-42880F826995}" type="parTrans" cxnId="{8301746A-6C8F-4B5E-B60D-3CD70CCB4E95}">
      <dgm:prSet/>
      <dgm:spPr/>
      <dgm:t>
        <a:bodyPr/>
        <a:lstStyle/>
        <a:p>
          <a:endParaRPr lang="en-US"/>
        </a:p>
      </dgm:t>
    </dgm:pt>
    <dgm:pt modelId="{F4A404AE-26F1-4FB2-833C-2DBF67B83F4C}" type="sibTrans" cxnId="{8301746A-6C8F-4B5E-B60D-3CD70CCB4E95}">
      <dgm:prSet/>
      <dgm:spPr/>
      <dgm:t>
        <a:bodyPr/>
        <a:lstStyle/>
        <a:p>
          <a:endParaRPr lang="en-US"/>
        </a:p>
      </dgm:t>
    </dgm:pt>
    <dgm:pt modelId="{6B344261-C92A-4375-9E2B-FBCD6DDB7174}" type="pres">
      <dgm:prSet presAssocID="{22884131-E176-4540-AD82-F09D44606359}" presName="linear" presStyleCnt="0">
        <dgm:presLayoutVars>
          <dgm:dir/>
          <dgm:animLvl val="lvl"/>
          <dgm:resizeHandles val="exact"/>
        </dgm:presLayoutVars>
      </dgm:prSet>
      <dgm:spPr/>
    </dgm:pt>
    <dgm:pt modelId="{9E61A579-B3DF-41FA-B7D3-1D71BE942105}" type="pres">
      <dgm:prSet presAssocID="{03295832-8BA4-43A3-9EB8-06AC0BEA4E81}" presName="parentLin" presStyleCnt="0"/>
      <dgm:spPr/>
    </dgm:pt>
    <dgm:pt modelId="{B3549102-F207-4775-96BA-D2FA164E6DBC}" type="pres">
      <dgm:prSet presAssocID="{03295832-8BA4-43A3-9EB8-06AC0BEA4E81}" presName="parentLeftMargin" presStyleLbl="node1" presStyleIdx="0" presStyleCnt="3"/>
      <dgm:spPr/>
    </dgm:pt>
    <dgm:pt modelId="{0198AD47-A584-4709-9EF8-0EA810C8480E}" type="pres">
      <dgm:prSet presAssocID="{03295832-8BA4-43A3-9EB8-06AC0BEA4E81}" presName="parentText" presStyleLbl="node1" presStyleIdx="0" presStyleCnt="3" custScaleY="133815">
        <dgm:presLayoutVars>
          <dgm:chMax val="0"/>
          <dgm:bulletEnabled val="1"/>
        </dgm:presLayoutVars>
      </dgm:prSet>
      <dgm:spPr/>
    </dgm:pt>
    <dgm:pt modelId="{9A6FF520-8944-4B35-B4C4-47EE3A4A842F}" type="pres">
      <dgm:prSet presAssocID="{03295832-8BA4-43A3-9EB8-06AC0BEA4E81}" presName="negativeSpace" presStyleCnt="0"/>
      <dgm:spPr/>
    </dgm:pt>
    <dgm:pt modelId="{E4F8AC26-BAF6-4032-AE00-FDC3FA200DE0}" type="pres">
      <dgm:prSet presAssocID="{03295832-8BA4-43A3-9EB8-06AC0BEA4E81}" presName="childText" presStyleLbl="conFgAcc1" presStyleIdx="0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F48DE45D-F8A3-4717-A0EE-9B17BD9A3518}" type="pres">
      <dgm:prSet presAssocID="{8B66BEDC-6D7F-4D02-9BF0-B6B53962BFF1}" presName="spaceBetweenRectangles" presStyleCnt="0"/>
      <dgm:spPr/>
    </dgm:pt>
    <dgm:pt modelId="{9BDFD18D-3B6D-425E-80E5-714E8538E494}" type="pres">
      <dgm:prSet presAssocID="{31CF9016-AFEB-42E8-A7EA-E222C9ED431D}" presName="parentLin" presStyleCnt="0"/>
      <dgm:spPr/>
    </dgm:pt>
    <dgm:pt modelId="{024A45DC-8E91-4BFD-A790-39980C1C4072}" type="pres">
      <dgm:prSet presAssocID="{31CF9016-AFEB-42E8-A7EA-E222C9ED431D}" presName="parentLeftMargin" presStyleLbl="node1" presStyleIdx="0" presStyleCnt="3"/>
      <dgm:spPr/>
    </dgm:pt>
    <dgm:pt modelId="{51379BB1-3589-4A4C-B42E-B4D6F765D1C2}" type="pres">
      <dgm:prSet presAssocID="{31CF9016-AFEB-42E8-A7EA-E222C9ED431D}" presName="parentText" presStyleLbl="node1" presStyleIdx="1" presStyleCnt="3" custScaleY="133261">
        <dgm:presLayoutVars>
          <dgm:chMax val="0"/>
          <dgm:bulletEnabled val="1"/>
        </dgm:presLayoutVars>
      </dgm:prSet>
      <dgm:spPr/>
    </dgm:pt>
    <dgm:pt modelId="{DF2825FC-29B3-462A-BBC1-72946D869AF9}" type="pres">
      <dgm:prSet presAssocID="{31CF9016-AFEB-42E8-A7EA-E222C9ED431D}" presName="negativeSpace" presStyleCnt="0"/>
      <dgm:spPr/>
    </dgm:pt>
    <dgm:pt modelId="{06E68A06-E49E-4B88-83FD-BA0F704D8294}" type="pres">
      <dgm:prSet presAssocID="{31CF9016-AFEB-42E8-A7EA-E222C9ED431D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  <dgm:pt modelId="{627220EB-6AE1-42AD-BAD3-58E7AD99370F}" type="pres">
      <dgm:prSet presAssocID="{7B2C463F-355B-457D-AA43-878230A3A8B3}" presName="spaceBetweenRectangles" presStyleCnt="0"/>
      <dgm:spPr/>
    </dgm:pt>
    <dgm:pt modelId="{80EAE2F6-427F-4F87-B6CB-5DE904408A96}" type="pres">
      <dgm:prSet presAssocID="{43FCE95D-9F28-4876-B9F6-53718931F8BB}" presName="parentLin" presStyleCnt="0"/>
      <dgm:spPr/>
    </dgm:pt>
    <dgm:pt modelId="{7C9DE2BB-63BD-4982-8C72-0F967FFC1AF8}" type="pres">
      <dgm:prSet presAssocID="{43FCE95D-9F28-4876-B9F6-53718931F8BB}" presName="parentLeftMargin" presStyleLbl="node1" presStyleIdx="1" presStyleCnt="3"/>
      <dgm:spPr/>
    </dgm:pt>
    <dgm:pt modelId="{1D4A5F8B-94FA-4650-AB82-60A514514FE5}" type="pres">
      <dgm:prSet presAssocID="{43FCE95D-9F28-4876-B9F6-53718931F8BB}" presName="parentText" presStyleLbl="node1" presStyleIdx="2" presStyleCnt="3" custScaleY="133815">
        <dgm:presLayoutVars>
          <dgm:chMax val="0"/>
          <dgm:bulletEnabled val="1"/>
        </dgm:presLayoutVars>
      </dgm:prSet>
      <dgm:spPr/>
    </dgm:pt>
    <dgm:pt modelId="{81B59BF3-9E4F-4C88-86EA-BACA237DE699}" type="pres">
      <dgm:prSet presAssocID="{43FCE95D-9F28-4876-B9F6-53718931F8BB}" presName="negativeSpace" presStyleCnt="0"/>
      <dgm:spPr/>
    </dgm:pt>
    <dgm:pt modelId="{97D42169-17A9-4611-978A-1DF743309DA1}" type="pres">
      <dgm:prSet presAssocID="{43FCE95D-9F28-4876-B9F6-53718931F8BB}" presName="childText" presStyleLbl="conFgAcc1" presStyleIdx="2" presStyleCnt="3">
        <dgm:presLayoutVars>
          <dgm:bulletEnabled val="1"/>
        </dgm:presLayoutVars>
      </dgm:prSet>
      <dgm:spPr>
        <a:ln>
          <a:solidFill>
            <a:srgbClr val="627981"/>
          </a:solidFill>
        </a:ln>
      </dgm:spPr>
    </dgm:pt>
  </dgm:ptLst>
  <dgm:cxnLst>
    <dgm:cxn modelId="{B66ECE03-6AB2-4C8C-9CEE-B639040444FF}" type="presOf" srcId="{31CF9016-AFEB-42E8-A7EA-E222C9ED431D}" destId="{024A45DC-8E91-4BFD-A790-39980C1C4072}" srcOrd="0" destOrd="0" presId="urn:microsoft.com/office/officeart/2005/8/layout/list1"/>
    <dgm:cxn modelId="{E3460106-6700-4495-99BE-D2E013B8EE2F}" type="presOf" srcId="{43FCE95D-9F28-4876-B9F6-53718931F8BB}" destId="{7C9DE2BB-63BD-4982-8C72-0F967FFC1AF8}" srcOrd="0" destOrd="0" presId="urn:microsoft.com/office/officeart/2005/8/layout/list1"/>
    <dgm:cxn modelId="{520CB439-BADA-4FA2-95B1-152171428640}" srcId="{22884131-E176-4540-AD82-F09D44606359}" destId="{31CF9016-AFEB-42E8-A7EA-E222C9ED431D}" srcOrd="1" destOrd="0" parTransId="{51F7ECD9-0CAE-42BB-8E67-97C54292C1CE}" sibTransId="{7B2C463F-355B-457D-AA43-878230A3A8B3}"/>
    <dgm:cxn modelId="{FBE6935D-C446-4FE9-B1C0-3CB74B3084AF}" type="presOf" srcId="{03295832-8BA4-43A3-9EB8-06AC0BEA4E81}" destId="{0198AD47-A584-4709-9EF8-0EA810C8480E}" srcOrd="1" destOrd="0" presId="urn:microsoft.com/office/officeart/2005/8/layout/list1"/>
    <dgm:cxn modelId="{8301746A-6C8F-4B5E-B60D-3CD70CCB4E95}" srcId="{22884131-E176-4540-AD82-F09D44606359}" destId="{43FCE95D-9F28-4876-B9F6-53718931F8BB}" srcOrd="2" destOrd="0" parTransId="{549EEC8B-1A1B-49A9-8A7A-42880F826995}" sibTransId="{F4A404AE-26F1-4FB2-833C-2DBF67B83F4C}"/>
    <dgm:cxn modelId="{E40DA94A-3301-4969-B67A-775B375913E8}" type="presOf" srcId="{03295832-8BA4-43A3-9EB8-06AC0BEA4E81}" destId="{B3549102-F207-4775-96BA-D2FA164E6DBC}" srcOrd="0" destOrd="0" presId="urn:microsoft.com/office/officeart/2005/8/layout/list1"/>
    <dgm:cxn modelId="{46EB5350-E2B6-4474-985C-CE23918E0C8E}" type="presOf" srcId="{43FCE95D-9F28-4876-B9F6-53718931F8BB}" destId="{1D4A5F8B-94FA-4650-AB82-60A514514FE5}" srcOrd="1" destOrd="0" presId="urn:microsoft.com/office/officeart/2005/8/layout/list1"/>
    <dgm:cxn modelId="{B1F34A57-7664-4808-AA37-E705E2A910B7}" type="presOf" srcId="{31CF9016-AFEB-42E8-A7EA-E222C9ED431D}" destId="{51379BB1-3589-4A4C-B42E-B4D6F765D1C2}" srcOrd="1" destOrd="0" presId="urn:microsoft.com/office/officeart/2005/8/layout/list1"/>
    <dgm:cxn modelId="{E4092378-11DF-4490-A8F2-413F4F93F412}" type="presOf" srcId="{22884131-E176-4540-AD82-F09D44606359}" destId="{6B344261-C92A-4375-9E2B-FBCD6DDB7174}" srcOrd="0" destOrd="0" presId="urn:microsoft.com/office/officeart/2005/8/layout/list1"/>
    <dgm:cxn modelId="{8203A1C5-9FE6-422C-8156-77F5282E0BE3}" srcId="{22884131-E176-4540-AD82-F09D44606359}" destId="{03295832-8BA4-43A3-9EB8-06AC0BEA4E81}" srcOrd="0" destOrd="0" parTransId="{89146652-3E22-4529-A3CC-0562A39C27A5}" sibTransId="{8B66BEDC-6D7F-4D02-9BF0-B6B53962BFF1}"/>
    <dgm:cxn modelId="{E7FC8B30-D806-4624-995A-BC09E03AD7E9}" type="presParOf" srcId="{6B344261-C92A-4375-9E2B-FBCD6DDB7174}" destId="{9E61A579-B3DF-41FA-B7D3-1D71BE942105}" srcOrd="0" destOrd="0" presId="urn:microsoft.com/office/officeart/2005/8/layout/list1"/>
    <dgm:cxn modelId="{8218BA48-A7DB-49EE-9720-95405C178833}" type="presParOf" srcId="{9E61A579-B3DF-41FA-B7D3-1D71BE942105}" destId="{B3549102-F207-4775-96BA-D2FA164E6DBC}" srcOrd="0" destOrd="0" presId="urn:microsoft.com/office/officeart/2005/8/layout/list1"/>
    <dgm:cxn modelId="{B0E64E82-ED03-4263-8F38-FB6154B62422}" type="presParOf" srcId="{9E61A579-B3DF-41FA-B7D3-1D71BE942105}" destId="{0198AD47-A584-4709-9EF8-0EA810C8480E}" srcOrd="1" destOrd="0" presId="urn:microsoft.com/office/officeart/2005/8/layout/list1"/>
    <dgm:cxn modelId="{034618F6-7DC3-4A47-9044-682A3F299996}" type="presParOf" srcId="{6B344261-C92A-4375-9E2B-FBCD6DDB7174}" destId="{9A6FF520-8944-4B35-B4C4-47EE3A4A842F}" srcOrd="1" destOrd="0" presId="urn:microsoft.com/office/officeart/2005/8/layout/list1"/>
    <dgm:cxn modelId="{96784D50-543A-4E94-B40D-CE4CDC49654A}" type="presParOf" srcId="{6B344261-C92A-4375-9E2B-FBCD6DDB7174}" destId="{E4F8AC26-BAF6-4032-AE00-FDC3FA200DE0}" srcOrd="2" destOrd="0" presId="urn:microsoft.com/office/officeart/2005/8/layout/list1"/>
    <dgm:cxn modelId="{BF097A1D-A7A9-4BD9-AC2B-477B5469CEDC}" type="presParOf" srcId="{6B344261-C92A-4375-9E2B-FBCD6DDB7174}" destId="{F48DE45D-F8A3-4717-A0EE-9B17BD9A3518}" srcOrd="3" destOrd="0" presId="urn:microsoft.com/office/officeart/2005/8/layout/list1"/>
    <dgm:cxn modelId="{27DA01DF-AA2D-40C3-B6A3-56A792D47678}" type="presParOf" srcId="{6B344261-C92A-4375-9E2B-FBCD6DDB7174}" destId="{9BDFD18D-3B6D-425E-80E5-714E8538E494}" srcOrd="4" destOrd="0" presId="urn:microsoft.com/office/officeart/2005/8/layout/list1"/>
    <dgm:cxn modelId="{8D962C3E-3942-4D60-AC48-ED7404D634BC}" type="presParOf" srcId="{9BDFD18D-3B6D-425E-80E5-714E8538E494}" destId="{024A45DC-8E91-4BFD-A790-39980C1C4072}" srcOrd="0" destOrd="0" presId="urn:microsoft.com/office/officeart/2005/8/layout/list1"/>
    <dgm:cxn modelId="{4F51EAC2-3449-4C30-A0AA-11DD6A9CBC0B}" type="presParOf" srcId="{9BDFD18D-3B6D-425E-80E5-714E8538E494}" destId="{51379BB1-3589-4A4C-B42E-B4D6F765D1C2}" srcOrd="1" destOrd="0" presId="urn:microsoft.com/office/officeart/2005/8/layout/list1"/>
    <dgm:cxn modelId="{010D171C-F8DC-4C69-A7E9-7FDAB40EA0CF}" type="presParOf" srcId="{6B344261-C92A-4375-9E2B-FBCD6DDB7174}" destId="{DF2825FC-29B3-462A-BBC1-72946D869AF9}" srcOrd="5" destOrd="0" presId="urn:microsoft.com/office/officeart/2005/8/layout/list1"/>
    <dgm:cxn modelId="{2AC7B1BD-A1EA-4ABD-9C4E-8A847B79D9D8}" type="presParOf" srcId="{6B344261-C92A-4375-9E2B-FBCD6DDB7174}" destId="{06E68A06-E49E-4B88-83FD-BA0F704D8294}" srcOrd="6" destOrd="0" presId="urn:microsoft.com/office/officeart/2005/8/layout/list1"/>
    <dgm:cxn modelId="{1DEB12B9-55B0-47AE-A034-0FE66382193B}" type="presParOf" srcId="{6B344261-C92A-4375-9E2B-FBCD6DDB7174}" destId="{627220EB-6AE1-42AD-BAD3-58E7AD99370F}" srcOrd="7" destOrd="0" presId="urn:microsoft.com/office/officeart/2005/8/layout/list1"/>
    <dgm:cxn modelId="{CAF61D85-E581-43C5-92DD-B3E2728734E8}" type="presParOf" srcId="{6B344261-C92A-4375-9E2B-FBCD6DDB7174}" destId="{80EAE2F6-427F-4F87-B6CB-5DE904408A96}" srcOrd="8" destOrd="0" presId="urn:microsoft.com/office/officeart/2005/8/layout/list1"/>
    <dgm:cxn modelId="{003CE0B1-9BEC-4E0C-A51A-003BD5DB2A10}" type="presParOf" srcId="{80EAE2F6-427F-4F87-B6CB-5DE904408A96}" destId="{7C9DE2BB-63BD-4982-8C72-0F967FFC1AF8}" srcOrd="0" destOrd="0" presId="urn:microsoft.com/office/officeart/2005/8/layout/list1"/>
    <dgm:cxn modelId="{7043CB88-CAA6-4D1E-B5C8-08FFFF1056E9}" type="presParOf" srcId="{80EAE2F6-427F-4F87-B6CB-5DE904408A96}" destId="{1D4A5F8B-94FA-4650-AB82-60A514514FE5}" srcOrd="1" destOrd="0" presId="urn:microsoft.com/office/officeart/2005/8/layout/list1"/>
    <dgm:cxn modelId="{27C9F2C6-56F4-40EB-B37A-6CF3183FF826}" type="presParOf" srcId="{6B344261-C92A-4375-9E2B-FBCD6DDB7174}" destId="{81B59BF3-9E4F-4C88-86EA-BACA237DE699}" srcOrd="9" destOrd="0" presId="urn:microsoft.com/office/officeart/2005/8/layout/list1"/>
    <dgm:cxn modelId="{BC1EA2E1-A590-4D63-9FC2-4E50FDA41E94}" type="presParOf" srcId="{6B344261-C92A-4375-9E2B-FBCD6DDB7174}" destId="{97D42169-17A9-4611-978A-1DF743309D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B76814-D814-402A-8EC5-6232FB301EF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F6B04-F916-41DB-87CA-66C75FB4ECAD}">
      <dgm:prSet phldrT="[Text]" custT="1"/>
      <dgm:spPr/>
      <dgm:t>
        <a:bodyPr/>
        <a:lstStyle/>
        <a:p>
          <a:endParaRPr lang="en-US" sz="2400" dirty="0"/>
        </a:p>
      </dgm:t>
    </dgm:pt>
    <dgm:pt modelId="{4F3A3C27-9C25-4FE3-8B2B-8154F29011D1}" type="parTrans" cxnId="{C0C49835-AC6A-467B-9BA6-22CDA41DB268}">
      <dgm:prSet/>
      <dgm:spPr/>
      <dgm:t>
        <a:bodyPr/>
        <a:lstStyle/>
        <a:p>
          <a:endParaRPr lang="en-US"/>
        </a:p>
      </dgm:t>
    </dgm:pt>
    <dgm:pt modelId="{0D8AF98F-FBC8-4CD9-8829-128DFECDE2A5}" type="sibTrans" cxnId="{C0C49835-AC6A-467B-9BA6-22CDA41DB268}">
      <dgm:prSet/>
      <dgm:spPr/>
      <dgm:t>
        <a:bodyPr/>
        <a:lstStyle/>
        <a:p>
          <a:endParaRPr lang="en-US"/>
        </a:p>
      </dgm:t>
    </dgm:pt>
    <dgm:pt modelId="{A6D3CF2B-3EFD-4B18-AF79-5EEE7897D4B9}">
      <dgm:prSet phldrT="[Text]" custT="1"/>
      <dgm:spPr/>
      <dgm:t>
        <a:bodyPr/>
        <a:lstStyle/>
        <a:p>
          <a:endParaRPr lang="en-US" sz="2400" dirty="0"/>
        </a:p>
      </dgm:t>
    </dgm:pt>
    <dgm:pt modelId="{CB6B589B-993A-4082-B103-DBD4A6CA38A2}" type="parTrans" cxnId="{3B3AA319-DCEF-4DAD-8F1C-0CB4F48ABFB3}">
      <dgm:prSet/>
      <dgm:spPr/>
      <dgm:t>
        <a:bodyPr/>
        <a:lstStyle/>
        <a:p>
          <a:endParaRPr lang="en-US"/>
        </a:p>
      </dgm:t>
    </dgm:pt>
    <dgm:pt modelId="{FDE4D8C5-21AA-4367-BB7E-9C1644828A7A}" type="sibTrans" cxnId="{3B3AA319-DCEF-4DAD-8F1C-0CB4F48ABFB3}">
      <dgm:prSet/>
      <dgm:spPr/>
      <dgm:t>
        <a:bodyPr/>
        <a:lstStyle/>
        <a:p>
          <a:endParaRPr lang="en-US"/>
        </a:p>
      </dgm:t>
    </dgm:pt>
    <dgm:pt modelId="{ED68AD73-1DED-46C9-AC28-E4600B84E907}">
      <dgm:prSet phldrT="[Text]" custT="1"/>
      <dgm:spPr/>
      <dgm:t>
        <a:bodyPr/>
        <a:lstStyle/>
        <a:p>
          <a:endParaRPr lang="en-US" sz="360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310B6EB7-4B83-45DB-968C-0A5410C7D1DD}" type="sibTrans" cxnId="{BC477CFC-F009-4D0D-B77F-46ED0D788739}">
      <dgm:prSet/>
      <dgm:spPr/>
      <dgm:t>
        <a:bodyPr/>
        <a:lstStyle/>
        <a:p>
          <a:endParaRPr lang="en-US"/>
        </a:p>
      </dgm:t>
    </dgm:pt>
    <dgm:pt modelId="{5BB9B413-835B-4DDC-B525-0B847BE1640C}" type="parTrans" cxnId="{BC477CFC-F009-4D0D-B77F-46ED0D788739}">
      <dgm:prSet/>
      <dgm:spPr/>
      <dgm:t>
        <a:bodyPr/>
        <a:lstStyle/>
        <a:p>
          <a:endParaRPr lang="en-US"/>
        </a:p>
      </dgm:t>
    </dgm:pt>
    <dgm:pt modelId="{6C291F0C-2752-4B9A-8165-62C206484DDF}" type="pres">
      <dgm:prSet presAssocID="{81B76814-D814-402A-8EC5-6232FB301EFD}" presName="rootnode" presStyleCnt="0">
        <dgm:presLayoutVars>
          <dgm:chMax/>
          <dgm:chPref/>
          <dgm:dir/>
          <dgm:animLvl val="lvl"/>
        </dgm:presLayoutVars>
      </dgm:prSet>
      <dgm:spPr/>
    </dgm:pt>
    <dgm:pt modelId="{7291211A-F5BF-4B05-8BD7-D41D3B0FB900}" type="pres">
      <dgm:prSet presAssocID="{ED68AD73-1DED-46C9-AC28-E4600B84E907}" presName="composite" presStyleCnt="0"/>
      <dgm:spPr/>
    </dgm:pt>
    <dgm:pt modelId="{4954C966-83E3-4463-B681-E20577565E4D}" type="pres">
      <dgm:prSet presAssocID="{ED68AD73-1DED-46C9-AC28-E4600B84E907}" presName="LShape" presStyleLbl="alignNode1" presStyleIdx="0" presStyleCnt="5"/>
      <dgm:spPr>
        <a:solidFill>
          <a:srgbClr val="5A7E83"/>
        </a:solidFill>
        <a:ln>
          <a:noFill/>
        </a:ln>
      </dgm:spPr>
    </dgm:pt>
    <dgm:pt modelId="{88B127FC-5BD2-4D52-A028-B1BD41580FF4}" type="pres">
      <dgm:prSet presAssocID="{ED68AD73-1DED-46C9-AC28-E4600B84E907}" presName="ParentText" presStyleLbl="revTx" presStyleIdx="0" presStyleCnt="3" custScaleY="36851" custLinFactNeighborX="2294" custLinFactNeighborY="-29835">
        <dgm:presLayoutVars>
          <dgm:chMax val="0"/>
          <dgm:chPref val="0"/>
          <dgm:bulletEnabled val="1"/>
        </dgm:presLayoutVars>
      </dgm:prSet>
      <dgm:spPr/>
    </dgm:pt>
    <dgm:pt modelId="{85B3E191-12B9-440E-8BDA-AD86C537DB29}" type="pres">
      <dgm:prSet presAssocID="{ED68AD73-1DED-46C9-AC28-E4600B84E907}" presName="Triangle" presStyleLbl="alignNode1" presStyleIdx="1" presStyleCnt="5"/>
      <dgm:spPr>
        <a:solidFill>
          <a:srgbClr val="386546"/>
        </a:solidFill>
        <a:ln>
          <a:noFill/>
        </a:ln>
      </dgm:spPr>
    </dgm:pt>
    <dgm:pt modelId="{2F363D04-6EC6-4E92-8527-8ECDB87A0376}" type="pres">
      <dgm:prSet presAssocID="{310B6EB7-4B83-45DB-968C-0A5410C7D1DD}" presName="sibTrans" presStyleCnt="0"/>
      <dgm:spPr/>
    </dgm:pt>
    <dgm:pt modelId="{3A0BE012-2A0E-4BF7-8F20-47B02D73D631}" type="pres">
      <dgm:prSet presAssocID="{310B6EB7-4B83-45DB-968C-0A5410C7D1DD}" presName="space" presStyleCnt="0"/>
      <dgm:spPr/>
    </dgm:pt>
    <dgm:pt modelId="{6D5E7D03-C296-4C7D-A336-43CECA328861}" type="pres">
      <dgm:prSet presAssocID="{327F6B04-F916-41DB-87CA-66C75FB4ECAD}" presName="composite" presStyleCnt="0"/>
      <dgm:spPr/>
    </dgm:pt>
    <dgm:pt modelId="{A13E44F6-C8E5-4D57-BD21-EF5737CCAC82}" type="pres">
      <dgm:prSet presAssocID="{327F6B04-F916-41DB-87CA-66C75FB4ECAD}" presName="LShape" presStyleLbl="alignNode1" presStyleIdx="2" presStyleCnt="5"/>
      <dgm:spPr>
        <a:solidFill>
          <a:srgbClr val="386546"/>
        </a:solidFill>
        <a:ln>
          <a:noFill/>
        </a:ln>
      </dgm:spPr>
    </dgm:pt>
    <dgm:pt modelId="{E8A16C53-40CF-4457-95A4-24D25B95B0B0}" type="pres">
      <dgm:prSet presAssocID="{327F6B04-F916-41DB-87CA-66C75FB4ECA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457292-4641-4946-BD99-95FC510B660E}" type="pres">
      <dgm:prSet presAssocID="{327F6B04-F916-41DB-87CA-66C75FB4ECAD}" presName="Triangle" presStyleLbl="alignNode1" presStyleIdx="3" presStyleCnt="5"/>
      <dgm:spPr>
        <a:solidFill>
          <a:srgbClr val="F2E2D2"/>
        </a:solidFill>
        <a:ln>
          <a:noFill/>
        </a:ln>
      </dgm:spPr>
    </dgm:pt>
    <dgm:pt modelId="{53999C31-7E0E-4D7E-88F1-52710580090F}" type="pres">
      <dgm:prSet presAssocID="{0D8AF98F-FBC8-4CD9-8829-128DFECDE2A5}" presName="sibTrans" presStyleCnt="0"/>
      <dgm:spPr/>
    </dgm:pt>
    <dgm:pt modelId="{1A9B6F2F-D230-4895-B6C4-8AB4A3F5168F}" type="pres">
      <dgm:prSet presAssocID="{0D8AF98F-FBC8-4CD9-8829-128DFECDE2A5}" presName="space" presStyleCnt="0"/>
      <dgm:spPr/>
    </dgm:pt>
    <dgm:pt modelId="{5A3E04CC-8FC6-439F-952B-3FE3473525AE}" type="pres">
      <dgm:prSet presAssocID="{A6D3CF2B-3EFD-4B18-AF79-5EEE7897D4B9}" presName="composite" presStyleCnt="0"/>
      <dgm:spPr/>
    </dgm:pt>
    <dgm:pt modelId="{B76D0D40-BAB0-4705-A527-779E110AF65B}" type="pres">
      <dgm:prSet presAssocID="{A6D3CF2B-3EFD-4B18-AF79-5EEE7897D4B9}" presName="LShape" presStyleLbl="alignNode1" presStyleIdx="4" presStyleCnt="5"/>
      <dgm:spPr>
        <a:solidFill>
          <a:srgbClr val="F2E2D2"/>
        </a:solidFill>
        <a:ln>
          <a:noFill/>
        </a:ln>
      </dgm:spPr>
    </dgm:pt>
    <dgm:pt modelId="{E3DCEF40-12AC-406C-92AD-654955FEF71B}" type="pres">
      <dgm:prSet presAssocID="{A6D3CF2B-3EFD-4B18-AF79-5EEE7897D4B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3B3AA319-DCEF-4DAD-8F1C-0CB4F48ABFB3}" srcId="{81B76814-D814-402A-8EC5-6232FB301EFD}" destId="{A6D3CF2B-3EFD-4B18-AF79-5EEE7897D4B9}" srcOrd="2" destOrd="0" parTransId="{CB6B589B-993A-4082-B103-DBD4A6CA38A2}" sibTransId="{FDE4D8C5-21AA-4367-BB7E-9C1644828A7A}"/>
    <dgm:cxn modelId="{C0C49835-AC6A-467B-9BA6-22CDA41DB268}" srcId="{81B76814-D814-402A-8EC5-6232FB301EFD}" destId="{327F6B04-F916-41DB-87CA-66C75FB4ECAD}" srcOrd="1" destOrd="0" parTransId="{4F3A3C27-9C25-4FE3-8B2B-8154F29011D1}" sibTransId="{0D8AF98F-FBC8-4CD9-8829-128DFECDE2A5}"/>
    <dgm:cxn modelId="{27531C93-8187-4787-8007-571B14D7F5B7}" type="presOf" srcId="{81B76814-D814-402A-8EC5-6232FB301EFD}" destId="{6C291F0C-2752-4B9A-8165-62C206484DDF}" srcOrd="0" destOrd="0" presId="urn:microsoft.com/office/officeart/2009/3/layout/StepUpProcess"/>
    <dgm:cxn modelId="{A85983C6-F788-46E0-95BE-15112C46C15F}" type="presOf" srcId="{A6D3CF2B-3EFD-4B18-AF79-5EEE7897D4B9}" destId="{E3DCEF40-12AC-406C-92AD-654955FEF71B}" srcOrd="0" destOrd="0" presId="urn:microsoft.com/office/officeart/2009/3/layout/StepUpProcess"/>
    <dgm:cxn modelId="{B88BAECF-4B0F-4944-ABC2-D2BFCE66BED5}" type="presOf" srcId="{ED68AD73-1DED-46C9-AC28-E4600B84E907}" destId="{88B127FC-5BD2-4D52-A028-B1BD41580FF4}" srcOrd="0" destOrd="0" presId="urn:microsoft.com/office/officeart/2009/3/layout/StepUpProcess"/>
    <dgm:cxn modelId="{ED33C0CF-E99B-4069-82D9-E5C8FCBF7F9C}" type="presOf" srcId="{327F6B04-F916-41DB-87CA-66C75FB4ECAD}" destId="{E8A16C53-40CF-4457-95A4-24D25B95B0B0}" srcOrd="0" destOrd="0" presId="urn:microsoft.com/office/officeart/2009/3/layout/StepUpProcess"/>
    <dgm:cxn modelId="{BC477CFC-F009-4D0D-B77F-46ED0D788739}" srcId="{81B76814-D814-402A-8EC5-6232FB301EFD}" destId="{ED68AD73-1DED-46C9-AC28-E4600B84E907}" srcOrd="0" destOrd="0" parTransId="{5BB9B413-835B-4DDC-B525-0B847BE1640C}" sibTransId="{310B6EB7-4B83-45DB-968C-0A5410C7D1DD}"/>
    <dgm:cxn modelId="{8D44C915-7095-4E8F-AF25-DDACC2881BE5}" type="presParOf" srcId="{6C291F0C-2752-4B9A-8165-62C206484DDF}" destId="{7291211A-F5BF-4B05-8BD7-D41D3B0FB900}" srcOrd="0" destOrd="0" presId="urn:microsoft.com/office/officeart/2009/3/layout/StepUpProcess"/>
    <dgm:cxn modelId="{F9B2D4AA-BA98-4D36-8BE9-9DFEDF281D13}" type="presParOf" srcId="{7291211A-F5BF-4B05-8BD7-D41D3B0FB900}" destId="{4954C966-83E3-4463-B681-E20577565E4D}" srcOrd="0" destOrd="0" presId="urn:microsoft.com/office/officeart/2009/3/layout/StepUpProcess"/>
    <dgm:cxn modelId="{DF31F7A7-5413-4DE1-AFB0-3D59CE7E3F01}" type="presParOf" srcId="{7291211A-F5BF-4B05-8BD7-D41D3B0FB900}" destId="{88B127FC-5BD2-4D52-A028-B1BD41580FF4}" srcOrd="1" destOrd="0" presId="urn:microsoft.com/office/officeart/2009/3/layout/StepUpProcess"/>
    <dgm:cxn modelId="{FE1443B3-D953-4BD9-881E-0EE6622BF2C5}" type="presParOf" srcId="{7291211A-F5BF-4B05-8BD7-D41D3B0FB900}" destId="{85B3E191-12B9-440E-8BDA-AD86C537DB29}" srcOrd="2" destOrd="0" presId="urn:microsoft.com/office/officeart/2009/3/layout/StepUpProcess"/>
    <dgm:cxn modelId="{50D82AA5-965D-430D-AC44-CBC9CD706DE1}" type="presParOf" srcId="{6C291F0C-2752-4B9A-8165-62C206484DDF}" destId="{2F363D04-6EC6-4E92-8527-8ECDB87A0376}" srcOrd="1" destOrd="0" presId="urn:microsoft.com/office/officeart/2009/3/layout/StepUpProcess"/>
    <dgm:cxn modelId="{EE6C88B5-C640-4533-A0B0-020C54F60843}" type="presParOf" srcId="{2F363D04-6EC6-4E92-8527-8ECDB87A0376}" destId="{3A0BE012-2A0E-4BF7-8F20-47B02D73D631}" srcOrd="0" destOrd="0" presId="urn:microsoft.com/office/officeart/2009/3/layout/StepUpProcess"/>
    <dgm:cxn modelId="{73B809E9-A0C4-4B92-8A08-01227A0F3367}" type="presParOf" srcId="{6C291F0C-2752-4B9A-8165-62C206484DDF}" destId="{6D5E7D03-C296-4C7D-A336-43CECA328861}" srcOrd="2" destOrd="0" presId="urn:microsoft.com/office/officeart/2009/3/layout/StepUpProcess"/>
    <dgm:cxn modelId="{26286426-3337-4224-8E7B-2519CEADBDD2}" type="presParOf" srcId="{6D5E7D03-C296-4C7D-A336-43CECA328861}" destId="{A13E44F6-C8E5-4D57-BD21-EF5737CCAC82}" srcOrd="0" destOrd="0" presId="urn:microsoft.com/office/officeart/2009/3/layout/StepUpProcess"/>
    <dgm:cxn modelId="{27BD076D-10D9-4896-B7EA-E201EC41DA5F}" type="presParOf" srcId="{6D5E7D03-C296-4C7D-A336-43CECA328861}" destId="{E8A16C53-40CF-4457-95A4-24D25B95B0B0}" srcOrd="1" destOrd="0" presId="urn:microsoft.com/office/officeart/2009/3/layout/StepUpProcess"/>
    <dgm:cxn modelId="{2B09EA6C-0B77-4642-AAC1-3826B81E96E3}" type="presParOf" srcId="{6D5E7D03-C296-4C7D-A336-43CECA328861}" destId="{28457292-4641-4946-BD99-95FC510B660E}" srcOrd="2" destOrd="0" presId="urn:microsoft.com/office/officeart/2009/3/layout/StepUpProcess"/>
    <dgm:cxn modelId="{BF799AD7-AEDD-4DE8-8ADE-AFBFDBADF2D6}" type="presParOf" srcId="{6C291F0C-2752-4B9A-8165-62C206484DDF}" destId="{53999C31-7E0E-4D7E-88F1-52710580090F}" srcOrd="3" destOrd="0" presId="urn:microsoft.com/office/officeart/2009/3/layout/StepUpProcess"/>
    <dgm:cxn modelId="{4A76CF94-2CDC-4AEC-AAD1-881BB81B220C}" type="presParOf" srcId="{53999C31-7E0E-4D7E-88F1-52710580090F}" destId="{1A9B6F2F-D230-4895-B6C4-8AB4A3F5168F}" srcOrd="0" destOrd="0" presId="urn:microsoft.com/office/officeart/2009/3/layout/StepUpProcess"/>
    <dgm:cxn modelId="{539014CF-0EDE-4FD6-9642-F27273701A0C}" type="presParOf" srcId="{6C291F0C-2752-4B9A-8165-62C206484DDF}" destId="{5A3E04CC-8FC6-439F-952B-3FE3473525AE}" srcOrd="4" destOrd="0" presId="urn:microsoft.com/office/officeart/2009/3/layout/StepUpProcess"/>
    <dgm:cxn modelId="{8F42CBCC-CC50-4B08-AB83-DE9F69236B95}" type="presParOf" srcId="{5A3E04CC-8FC6-439F-952B-3FE3473525AE}" destId="{B76D0D40-BAB0-4705-A527-779E110AF65B}" srcOrd="0" destOrd="0" presId="urn:microsoft.com/office/officeart/2009/3/layout/StepUpProcess"/>
    <dgm:cxn modelId="{AFBC02FC-CE05-40BB-9D68-9D5986B21D89}" type="presParOf" srcId="{5A3E04CC-8FC6-439F-952B-3FE3473525AE}" destId="{E3DCEF40-12AC-406C-92AD-654955FEF71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CCA7D-6AB7-464F-8ECA-9241BF261070}">
      <dsp:nvSpPr>
        <dsp:cNvPr id="0" name=""/>
        <dsp:cNvSpPr/>
      </dsp:nvSpPr>
      <dsp:spPr>
        <a:xfrm>
          <a:off x="3304974" y="2099879"/>
          <a:ext cx="799829" cy="997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9914" y="0"/>
              </a:lnTo>
              <a:lnTo>
                <a:pt x="399914" y="997442"/>
              </a:lnTo>
              <a:lnTo>
                <a:pt x="799829" y="997442"/>
              </a:lnTo>
            </a:path>
          </a:pathLst>
        </a:custGeom>
        <a:noFill/>
        <a:ln w="190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0" kern="1200"/>
        </a:p>
      </dsp:txBody>
      <dsp:txXfrm>
        <a:off x="3672926" y="2566637"/>
        <a:ext cx="63926" cy="63926"/>
      </dsp:txXfrm>
    </dsp:sp>
    <dsp:sp modelId="{DB752187-9969-442A-9087-D268657570C7}">
      <dsp:nvSpPr>
        <dsp:cNvPr id="0" name=""/>
        <dsp:cNvSpPr/>
      </dsp:nvSpPr>
      <dsp:spPr>
        <a:xfrm>
          <a:off x="3304974" y="2054159"/>
          <a:ext cx="7998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99829" y="45720"/>
              </a:lnTo>
            </a:path>
          </a:pathLst>
        </a:custGeom>
        <a:noFill/>
        <a:ln w="190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84893" y="2079883"/>
        <a:ext cx="39991" cy="39991"/>
      </dsp:txXfrm>
    </dsp:sp>
    <dsp:sp modelId="{789DD73D-64CF-4BF0-ACF6-1D9F071AD291}">
      <dsp:nvSpPr>
        <dsp:cNvPr id="0" name=""/>
        <dsp:cNvSpPr/>
      </dsp:nvSpPr>
      <dsp:spPr>
        <a:xfrm>
          <a:off x="3304974" y="1102436"/>
          <a:ext cx="799829" cy="997442"/>
        </a:xfrm>
        <a:custGeom>
          <a:avLst/>
          <a:gdLst/>
          <a:ahLst/>
          <a:cxnLst/>
          <a:rect l="0" t="0" r="0" b="0"/>
          <a:pathLst>
            <a:path>
              <a:moveTo>
                <a:pt x="0" y="997442"/>
              </a:moveTo>
              <a:lnTo>
                <a:pt x="399914" y="997442"/>
              </a:lnTo>
              <a:lnTo>
                <a:pt x="399914" y="0"/>
              </a:lnTo>
              <a:lnTo>
                <a:pt x="799829" y="0"/>
              </a:lnTo>
            </a:path>
          </a:pathLst>
        </a:custGeom>
        <a:noFill/>
        <a:ln w="190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72926" y="1569195"/>
        <a:ext cx="63926" cy="63926"/>
      </dsp:txXfrm>
    </dsp:sp>
    <dsp:sp modelId="{9E98F223-1A1C-4DCA-8EF8-E46C6CBE054D}">
      <dsp:nvSpPr>
        <dsp:cNvPr id="0" name=""/>
        <dsp:cNvSpPr/>
      </dsp:nvSpPr>
      <dsp:spPr>
        <a:xfrm>
          <a:off x="538659" y="802828"/>
          <a:ext cx="2938529" cy="2594101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Claim</a:t>
          </a:r>
          <a:endParaRPr lang="en-US" sz="6300" b="0" kern="1200" dirty="0"/>
        </a:p>
      </dsp:txBody>
      <dsp:txXfrm>
        <a:off x="538659" y="802828"/>
        <a:ext cx="2938529" cy="2594101"/>
      </dsp:txXfrm>
    </dsp:sp>
    <dsp:sp modelId="{FF7EA764-276C-4A01-9915-E5CE4FE80A2A}">
      <dsp:nvSpPr>
        <dsp:cNvPr id="0" name=""/>
        <dsp:cNvSpPr/>
      </dsp:nvSpPr>
      <dsp:spPr>
        <a:xfrm>
          <a:off x="4104804" y="703459"/>
          <a:ext cx="2617289" cy="797954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Supporting Detail</a:t>
          </a:r>
        </a:p>
      </dsp:txBody>
      <dsp:txXfrm>
        <a:off x="4104804" y="703459"/>
        <a:ext cx="2617289" cy="797954"/>
      </dsp:txXfrm>
    </dsp:sp>
    <dsp:sp modelId="{8B824843-D71B-41E2-B8F8-C86EFFD0AF6C}">
      <dsp:nvSpPr>
        <dsp:cNvPr id="0" name=""/>
        <dsp:cNvSpPr/>
      </dsp:nvSpPr>
      <dsp:spPr>
        <a:xfrm>
          <a:off x="4104804" y="1700902"/>
          <a:ext cx="2617289" cy="797954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Supporting Detail</a:t>
          </a:r>
        </a:p>
      </dsp:txBody>
      <dsp:txXfrm>
        <a:off x="4104804" y="1700902"/>
        <a:ext cx="2617289" cy="797954"/>
      </dsp:txXfrm>
    </dsp:sp>
    <dsp:sp modelId="{CDCCC6F8-C7E6-49F7-ABF9-40F7474E6824}">
      <dsp:nvSpPr>
        <dsp:cNvPr id="0" name=""/>
        <dsp:cNvSpPr/>
      </dsp:nvSpPr>
      <dsp:spPr>
        <a:xfrm>
          <a:off x="4104804" y="2698345"/>
          <a:ext cx="2617289" cy="797954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Supporting Detail</a:t>
          </a:r>
        </a:p>
      </dsp:txBody>
      <dsp:txXfrm>
        <a:off x="4104804" y="2698345"/>
        <a:ext cx="2617289" cy="7979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8AC26-BAF6-4032-AE00-FDC3FA200DE0}">
      <dsp:nvSpPr>
        <dsp:cNvPr id="0" name=""/>
        <dsp:cNvSpPr/>
      </dsp:nvSpPr>
      <dsp:spPr>
        <a:xfrm>
          <a:off x="0" y="1146254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8AD47-A584-4709-9EF8-0EA810C8480E}">
      <dsp:nvSpPr>
        <dsp:cNvPr id="0" name=""/>
        <dsp:cNvSpPr/>
      </dsp:nvSpPr>
      <dsp:spPr>
        <a:xfrm>
          <a:off x="370489" y="527700"/>
          <a:ext cx="5186855" cy="987554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Expert Analysis, Statistics, and Facts</a:t>
          </a:r>
        </a:p>
      </dsp:txBody>
      <dsp:txXfrm>
        <a:off x="418697" y="575908"/>
        <a:ext cx="5090439" cy="891138"/>
      </dsp:txXfrm>
    </dsp:sp>
    <dsp:sp modelId="{06E68A06-E49E-4B88-83FD-BA0F704D8294}">
      <dsp:nvSpPr>
        <dsp:cNvPr id="0" name=""/>
        <dsp:cNvSpPr/>
      </dsp:nvSpPr>
      <dsp:spPr>
        <a:xfrm>
          <a:off x="0" y="2525721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79BB1-3589-4A4C-B42E-B4D6F765D1C2}">
      <dsp:nvSpPr>
        <dsp:cNvPr id="0" name=""/>
        <dsp:cNvSpPr/>
      </dsp:nvSpPr>
      <dsp:spPr>
        <a:xfrm>
          <a:off x="370489" y="1911254"/>
          <a:ext cx="5186855" cy="983466"/>
        </a:xfrm>
        <a:prstGeom prst="round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tx1"/>
            </a:solidFill>
          </a:endParaRPr>
        </a:p>
      </dsp:txBody>
      <dsp:txXfrm>
        <a:off x="418498" y="1959263"/>
        <a:ext cx="5090837" cy="887448"/>
      </dsp:txXfrm>
    </dsp:sp>
    <dsp:sp modelId="{97D42169-17A9-4611-978A-1DF743309DA1}">
      <dsp:nvSpPr>
        <dsp:cNvPr id="0" name=""/>
        <dsp:cNvSpPr/>
      </dsp:nvSpPr>
      <dsp:spPr>
        <a:xfrm>
          <a:off x="0" y="3909275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4A5F8B-94FA-4650-AB82-60A514514FE5}">
      <dsp:nvSpPr>
        <dsp:cNvPr id="0" name=""/>
        <dsp:cNvSpPr/>
      </dsp:nvSpPr>
      <dsp:spPr>
        <a:xfrm>
          <a:off x="370489" y="3290721"/>
          <a:ext cx="5186855" cy="987554"/>
        </a:xfrm>
        <a:prstGeom prst="round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tx1"/>
            </a:solidFill>
          </a:endParaRPr>
        </a:p>
      </dsp:txBody>
      <dsp:txXfrm>
        <a:off x="418697" y="3338929"/>
        <a:ext cx="5090439" cy="8911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8AC26-BAF6-4032-AE00-FDC3FA200DE0}">
      <dsp:nvSpPr>
        <dsp:cNvPr id="0" name=""/>
        <dsp:cNvSpPr/>
      </dsp:nvSpPr>
      <dsp:spPr>
        <a:xfrm>
          <a:off x="0" y="1146254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8AD47-A584-4709-9EF8-0EA810C8480E}">
      <dsp:nvSpPr>
        <dsp:cNvPr id="0" name=""/>
        <dsp:cNvSpPr/>
      </dsp:nvSpPr>
      <dsp:spPr>
        <a:xfrm>
          <a:off x="370489" y="527700"/>
          <a:ext cx="5186855" cy="987554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Expert Analysis, Statistics, and Facts</a:t>
          </a:r>
        </a:p>
      </dsp:txBody>
      <dsp:txXfrm>
        <a:off x="418697" y="575908"/>
        <a:ext cx="5090439" cy="891138"/>
      </dsp:txXfrm>
    </dsp:sp>
    <dsp:sp modelId="{06E68A06-E49E-4B88-83FD-BA0F704D8294}">
      <dsp:nvSpPr>
        <dsp:cNvPr id="0" name=""/>
        <dsp:cNvSpPr/>
      </dsp:nvSpPr>
      <dsp:spPr>
        <a:xfrm>
          <a:off x="0" y="2525721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79BB1-3589-4A4C-B42E-B4D6F765D1C2}">
      <dsp:nvSpPr>
        <dsp:cNvPr id="0" name=""/>
        <dsp:cNvSpPr/>
      </dsp:nvSpPr>
      <dsp:spPr>
        <a:xfrm>
          <a:off x="370489" y="1911254"/>
          <a:ext cx="5186855" cy="983466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Anecdotes and Reflections</a:t>
          </a:r>
        </a:p>
      </dsp:txBody>
      <dsp:txXfrm>
        <a:off x="418498" y="1959263"/>
        <a:ext cx="5090837" cy="887448"/>
      </dsp:txXfrm>
    </dsp:sp>
    <dsp:sp modelId="{97D42169-17A9-4611-978A-1DF743309DA1}">
      <dsp:nvSpPr>
        <dsp:cNvPr id="0" name=""/>
        <dsp:cNvSpPr/>
      </dsp:nvSpPr>
      <dsp:spPr>
        <a:xfrm>
          <a:off x="0" y="3909275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4A5F8B-94FA-4650-AB82-60A514514FE5}">
      <dsp:nvSpPr>
        <dsp:cNvPr id="0" name=""/>
        <dsp:cNvSpPr/>
      </dsp:nvSpPr>
      <dsp:spPr>
        <a:xfrm>
          <a:off x="370489" y="3290721"/>
          <a:ext cx="5186855" cy="987554"/>
        </a:xfrm>
        <a:prstGeom prst="round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tx1"/>
            </a:solidFill>
          </a:endParaRPr>
        </a:p>
      </dsp:txBody>
      <dsp:txXfrm>
        <a:off x="418697" y="3338929"/>
        <a:ext cx="5090439" cy="8911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8AC26-BAF6-4032-AE00-FDC3FA200DE0}">
      <dsp:nvSpPr>
        <dsp:cNvPr id="0" name=""/>
        <dsp:cNvSpPr/>
      </dsp:nvSpPr>
      <dsp:spPr>
        <a:xfrm>
          <a:off x="0" y="1146254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8AD47-A584-4709-9EF8-0EA810C8480E}">
      <dsp:nvSpPr>
        <dsp:cNvPr id="0" name=""/>
        <dsp:cNvSpPr/>
      </dsp:nvSpPr>
      <dsp:spPr>
        <a:xfrm>
          <a:off x="370489" y="527700"/>
          <a:ext cx="5186855" cy="987554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Expert Analysis, Statistics, and Facts</a:t>
          </a:r>
        </a:p>
      </dsp:txBody>
      <dsp:txXfrm>
        <a:off x="418697" y="575908"/>
        <a:ext cx="5090439" cy="891138"/>
      </dsp:txXfrm>
    </dsp:sp>
    <dsp:sp modelId="{06E68A06-E49E-4B88-83FD-BA0F704D8294}">
      <dsp:nvSpPr>
        <dsp:cNvPr id="0" name=""/>
        <dsp:cNvSpPr/>
      </dsp:nvSpPr>
      <dsp:spPr>
        <a:xfrm>
          <a:off x="0" y="2525721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379BB1-3589-4A4C-B42E-B4D6F765D1C2}">
      <dsp:nvSpPr>
        <dsp:cNvPr id="0" name=""/>
        <dsp:cNvSpPr/>
      </dsp:nvSpPr>
      <dsp:spPr>
        <a:xfrm>
          <a:off x="370489" y="1911254"/>
          <a:ext cx="5186855" cy="983466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Anecdotes and Reflections</a:t>
          </a:r>
        </a:p>
      </dsp:txBody>
      <dsp:txXfrm>
        <a:off x="418498" y="1959263"/>
        <a:ext cx="5090837" cy="887448"/>
      </dsp:txXfrm>
    </dsp:sp>
    <dsp:sp modelId="{97D42169-17A9-4611-978A-1DF743309DA1}">
      <dsp:nvSpPr>
        <dsp:cNvPr id="0" name=""/>
        <dsp:cNvSpPr/>
      </dsp:nvSpPr>
      <dsp:spPr>
        <a:xfrm>
          <a:off x="0" y="3909275"/>
          <a:ext cx="7409794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4A5F8B-94FA-4650-AB82-60A514514FE5}">
      <dsp:nvSpPr>
        <dsp:cNvPr id="0" name=""/>
        <dsp:cNvSpPr/>
      </dsp:nvSpPr>
      <dsp:spPr>
        <a:xfrm>
          <a:off x="370489" y="3290721"/>
          <a:ext cx="5186855" cy="987554"/>
        </a:xfrm>
        <a:prstGeom prst="roundRect">
          <a:avLst/>
        </a:prstGeom>
        <a:solidFill>
          <a:srgbClr val="F2E2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51" tIns="0" rIns="19605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Current Evidence</a:t>
          </a:r>
        </a:p>
      </dsp:txBody>
      <dsp:txXfrm>
        <a:off x="418697" y="3338929"/>
        <a:ext cx="5090439" cy="8911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4C966-83E3-4463-B681-E20577565E4D}">
      <dsp:nvSpPr>
        <dsp:cNvPr id="0" name=""/>
        <dsp:cNvSpPr/>
      </dsp:nvSpPr>
      <dsp:spPr>
        <a:xfrm rot="5400000">
          <a:off x="473039" y="1488415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5A7E8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B127FC-5BD2-4D52-A028-B1BD41580FF4}">
      <dsp:nvSpPr>
        <dsp:cNvPr id="0" name=""/>
        <dsp:cNvSpPr/>
      </dsp:nvSpPr>
      <dsp:spPr>
        <a:xfrm>
          <a:off x="285684" y="2224007"/>
          <a:ext cx="2124767" cy="686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285684" y="2224007"/>
        <a:ext cx="2124767" cy="686343"/>
      </dsp:txXfrm>
    </dsp:sp>
    <dsp:sp modelId="{85B3E191-12B9-440E-8BDA-AD86C537DB29}">
      <dsp:nvSpPr>
        <dsp:cNvPr id="0" name=""/>
        <dsp:cNvSpPr/>
      </dsp:nvSpPr>
      <dsp:spPr>
        <a:xfrm>
          <a:off x="1960810" y="1315147"/>
          <a:ext cx="400899" cy="400899"/>
        </a:xfrm>
        <a:prstGeom prst="triangle">
          <a:avLst>
            <a:gd name="adj" fmla="val 10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E44F6-C8E5-4D57-BD21-EF5737CCAC82}">
      <dsp:nvSpPr>
        <dsp:cNvPr id="0" name=""/>
        <dsp:cNvSpPr/>
      </dsp:nvSpPr>
      <dsp:spPr>
        <a:xfrm rot="5400000">
          <a:off x="3074169" y="844763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16C53-40CF-4457-95A4-24D25B95B0B0}">
      <dsp:nvSpPr>
        <dsp:cNvPr id="0" name=""/>
        <dsp:cNvSpPr/>
      </dsp:nvSpPr>
      <dsp:spPr>
        <a:xfrm>
          <a:off x="2838072" y="1547957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2838072" y="1547957"/>
        <a:ext cx="2124767" cy="1862483"/>
      </dsp:txXfrm>
    </dsp:sp>
    <dsp:sp modelId="{28457292-4641-4946-BD99-95FC510B660E}">
      <dsp:nvSpPr>
        <dsp:cNvPr id="0" name=""/>
        <dsp:cNvSpPr/>
      </dsp:nvSpPr>
      <dsp:spPr>
        <a:xfrm>
          <a:off x="4561940" y="671495"/>
          <a:ext cx="400899" cy="400899"/>
        </a:xfrm>
        <a:prstGeom prst="triangle">
          <a:avLst>
            <a:gd name="adj" fmla="val 10000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D0D40-BAB0-4705-A527-779E110AF65B}">
      <dsp:nvSpPr>
        <dsp:cNvPr id="0" name=""/>
        <dsp:cNvSpPr/>
      </dsp:nvSpPr>
      <dsp:spPr>
        <a:xfrm rot="5400000">
          <a:off x="5675300" y="201111"/>
          <a:ext cx="1414391" cy="2353515"/>
        </a:xfrm>
        <a:prstGeom prst="corner">
          <a:avLst>
            <a:gd name="adj1" fmla="val 16120"/>
            <a:gd name="adj2" fmla="val 16110"/>
          </a:avLst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CEF40-12AC-406C-92AD-654955FEF71B}">
      <dsp:nvSpPr>
        <dsp:cNvPr id="0" name=""/>
        <dsp:cNvSpPr/>
      </dsp:nvSpPr>
      <dsp:spPr>
        <a:xfrm>
          <a:off x="5439203" y="904305"/>
          <a:ext cx="2124767" cy="186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5439203" y="904305"/>
        <a:ext cx="2124767" cy="1862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Evaluating Evidence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93415" y="1618883"/>
            <a:ext cx="6597637" cy="2998332"/>
            <a:chOff x="1751352" y="1575735"/>
            <a:chExt cx="6013505" cy="2603029"/>
          </a:xfrm>
        </p:grpSpPr>
        <p:grpSp>
          <p:nvGrpSpPr>
            <p:cNvPr id="35" name="Group 34"/>
            <p:cNvGrpSpPr/>
            <p:nvPr/>
          </p:nvGrpSpPr>
          <p:grpSpPr>
            <a:xfrm rot="5400000">
              <a:off x="4521643" y="1864292"/>
              <a:ext cx="557120" cy="1839497"/>
              <a:chOff x="4720239" y="2558834"/>
              <a:chExt cx="804167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20239" y="3240936"/>
                <a:ext cx="804166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20240" y="2558834"/>
                <a:ext cx="804166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7E83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399096" y="3136687"/>
              <a:ext cx="4744868" cy="1042077"/>
              <a:chOff x="790215" y="2716478"/>
              <a:chExt cx="7592552" cy="2309723"/>
            </a:xfrm>
            <a:solidFill>
              <a:srgbClr val="CCA49C"/>
            </a:solidFill>
          </p:grpSpPr>
          <p:sp>
            <p:nvSpPr>
              <p:cNvPr id="27" name="TextBox 26"/>
              <p:cNvSpPr txBox="1"/>
              <p:nvPr/>
            </p:nvSpPr>
            <p:spPr>
              <a:xfrm>
                <a:off x="790215" y="3071818"/>
                <a:ext cx="3325552" cy="1599039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specific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clear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7215" y="2716478"/>
                <a:ext cx="3325552" cy="23097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vague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generic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emotional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1707446" y="3181252"/>
            <a:ext cx="5791371" cy="1947672"/>
            <a:chOff x="357188" y="1612191"/>
            <a:chExt cx="6127695" cy="2591947"/>
          </a:xfrm>
        </p:grpSpPr>
        <p:grpSp>
          <p:nvGrpSpPr>
            <p:cNvPr id="31" name="Group 30"/>
            <p:cNvGrpSpPr/>
            <p:nvPr/>
          </p:nvGrpSpPr>
          <p:grpSpPr>
            <a:xfrm>
              <a:off x="357188" y="1612191"/>
              <a:ext cx="6127695" cy="2591947"/>
              <a:chOff x="365112" y="2651741"/>
              <a:chExt cx="8443023" cy="3479006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365112" y="2651741"/>
                <a:ext cx="8443023" cy="3479006"/>
                <a:chOff x="365112" y="2651741"/>
                <a:chExt cx="8443023" cy="3479006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65112" y="2651741"/>
                  <a:ext cx="4175761" cy="3479005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4632374" y="2651742"/>
                  <a:ext cx="4175761" cy="3479005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4" name="TextBox 33"/>
              <p:cNvSpPr txBox="1"/>
              <p:nvPr/>
            </p:nvSpPr>
            <p:spPr>
              <a:xfrm>
                <a:off x="752881" y="3922034"/>
                <a:ext cx="3325552" cy="7505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Anecdotes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5094815" y="3924541"/>
                <a:ext cx="3325552" cy="7505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Reflections</a:t>
                </a:r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3073879" y="2387432"/>
              <a:ext cx="671250" cy="890146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prstClr val="black"/>
                  </a:solidFill>
                </a:rPr>
                <a:t>&amp;</a:t>
              </a:r>
              <a:endParaRPr lang="en-US" sz="4800" b="1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534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93415" y="1618883"/>
            <a:ext cx="6597637" cy="3541363"/>
            <a:chOff x="1751352" y="1575735"/>
            <a:chExt cx="6013505" cy="3074465"/>
          </a:xfrm>
        </p:grpSpPr>
        <p:sp>
          <p:nvSpPr>
            <p:cNvPr id="36" name="Freeform 35"/>
            <p:cNvSpPr/>
            <p:nvPr/>
          </p:nvSpPr>
          <p:spPr>
            <a:xfrm rot="5400000">
              <a:off x="4045685" y="2340246"/>
              <a:ext cx="557119" cy="887584"/>
            </a:xfrm>
            <a:custGeom>
              <a:avLst/>
              <a:gdLst>
                <a:gd name="connsiteX0" fmla="*/ 0 w 804167"/>
                <a:gd name="connsiteY0" fmla="*/ 0 h 636006"/>
                <a:gd name="connsiteX1" fmla="*/ 402083 w 804167"/>
                <a:gd name="connsiteY1" fmla="*/ 0 h 636006"/>
                <a:gd name="connsiteX2" fmla="*/ 402083 w 804167"/>
                <a:gd name="connsiteY2" fmla="*/ 636006 h 636006"/>
                <a:gd name="connsiteX3" fmla="*/ 804167 w 804167"/>
                <a:gd name="connsiteY3" fmla="*/ 636006 h 63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04167" h="636006">
                  <a:moveTo>
                    <a:pt x="0" y="0"/>
                  </a:moveTo>
                  <a:lnTo>
                    <a:pt x="402083" y="0"/>
                  </a:lnTo>
                  <a:lnTo>
                    <a:pt x="402083" y="636006"/>
                  </a:lnTo>
                  <a:lnTo>
                    <a:pt x="804167" y="636006"/>
                  </a:lnTo>
                </a:path>
              </a:pathLst>
            </a:custGeom>
            <a:noFill/>
            <a:ln w="28575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9152" tIns="292372" rIns="389152" bIns="292371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7E83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133433" y="2960080"/>
              <a:ext cx="2609587" cy="1690120"/>
              <a:chOff x="365111" y="2325033"/>
              <a:chExt cx="4175761" cy="3746086"/>
            </a:xfrm>
            <a:solidFill>
              <a:srgbClr val="CCA49C"/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365111" y="2325033"/>
                <a:ext cx="4175761" cy="3746086"/>
              </a:xfrm>
              <a:prstGeom prst="rect">
                <a:avLst/>
              </a:prstGeom>
              <a:solidFill>
                <a:srgbClr val="C7D4CB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79625" y="3312624"/>
                <a:ext cx="3325552" cy="1599040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specific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clear</a:t>
                </a:r>
              </a:p>
            </p:txBody>
          </p:sp>
        </p:grpSp>
        <p:sp>
          <p:nvSpPr>
            <p:cNvPr id="20" name="Cross 19"/>
            <p:cNvSpPr/>
            <p:nvPr/>
          </p:nvSpPr>
          <p:spPr>
            <a:xfrm>
              <a:off x="1820674" y="2660536"/>
              <a:ext cx="620663" cy="582123"/>
            </a:xfrm>
            <a:prstGeom prst="plus">
              <a:avLst>
                <a:gd name="adj" fmla="val 36700"/>
              </a:avLst>
            </a:prstGeom>
            <a:solidFill>
              <a:srgbClr val="C7D4CB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25144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93415" y="1618883"/>
            <a:ext cx="6597637" cy="3541363"/>
            <a:chOff x="1751352" y="1575735"/>
            <a:chExt cx="6013505" cy="3074465"/>
          </a:xfrm>
        </p:grpSpPr>
        <p:grpSp>
          <p:nvGrpSpPr>
            <p:cNvPr id="35" name="Group 34"/>
            <p:cNvGrpSpPr/>
            <p:nvPr/>
          </p:nvGrpSpPr>
          <p:grpSpPr>
            <a:xfrm rot="5400000">
              <a:off x="4521643" y="1864292"/>
              <a:ext cx="557120" cy="1839497"/>
              <a:chOff x="4720239" y="2558834"/>
              <a:chExt cx="804167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20239" y="3240936"/>
                <a:ext cx="804166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20240" y="2558834"/>
                <a:ext cx="804166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1751352" y="1575735"/>
              <a:ext cx="6013505" cy="1004248"/>
            </a:xfrm>
            <a:custGeom>
              <a:avLst/>
              <a:gdLst>
                <a:gd name="connsiteX0" fmla="*/ 0 w 2884540"/>
                <a:gd name="connsiteY0" fmla="*/ 0 h 2680563"/>
                <a:gd name="connsiteX1" fmla="*/ 2884540 w 2884540"/>
                <a:gd name="connsiteY1" fmla="*/ 0 h 2680563"/>
                <a:gd name="connsiteX2" fmla="*/ 2884540 w 2884540"/>
                <a:gd name="connsiteY2" fmla="*/ 2680563 h 2680563"/>
                <a:gd name="connsiteX3" fmla="*/ 0 w 2884540"/>
                <a:gd name="connsiteY3" fmla="*/ 2680563 h 2680563"/>
                <a:gd name="connsiteX4" fmla="*/ 0 w 2884540"/>
                <a:gd name="connsiteY4" fmla="*/ 0 h 2680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4540" h="2680563">
                  <a:moveTo>
                    <a:pt x="0" y="0"/>
                  </a:moveTo>
                  <a:lnTo>
                    <a:pt x="2884540" y="0"/>
                  </a:lnTo>
                  <a:lnTo>
                    <a:pt x="2884540" y="2680563"/>
                  </a:lnTo>
                  <a:lnTo>
                    <a:pt x="0" y="26805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7E83"/>
            </a:solidFill>
            <a:ln w="38100">
              <a:solidFill>
                <a:srgbClr val="5A7E83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/>
                <a:t>Personal Experience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133433" y="2960080"/>
              <a:ext cx="5276194" cy="1690120"/>
              <a:chOff x="365111" y="2325033"/>
              <a:chExt cx="8442762" cy="3746086"/>
            </a:xfrm>
            <a:solidFill>
              <a:srgbClr val="CCA49C"/>
            </a:solidFill>
          </p:grpSpPr>
          <p:grpSp>
            <p:nvGrpSpPr>
              <p:cNvPr id="25" name="Group 24"/>
              <p:cNvGrpSpPr/>
              <p:nvPr/>
            </p:nvGrpSpPr>
            <p:grpSpPr>
              <a:xfrm>
                <a:off x="365111" y="2325033"/>
                <a:ext cx="8442762" cy="3746086"/>
                <a:chOff x="365111" y="2325033"/>
                <a:chExt cx="8442762" cy="3746086"/>
              </a:xfrm>
              <a:grpFill/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365111" y="2325033"/>
                  <a:ext cx="4175761" cy="3746086"/>
                </a:xfrm>
                <a:prstGeom prst="rect">
                  <a:avLst/>
                </a:prstGeom>
                <a:solidFill>
                  <a:srgbClr val="C7D4CB"/>
                </a:solidFill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4632111" y="2325034"/>
                  <a:ext cx="4175762" cy="3746083"/>
                </a:xfrm>
                <a:prstGeom prst="rect">
                  <a:avLst/>
                </a:prstGeom>
                <a:grpFill/>
                <a:ln w="38100">
                  <a:solidFill>
                    <a:srgbClr val="5A7E8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779625" y="3312624"/>
                <a:ext cx="3325552" cy="1599040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specific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clear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965976" y="3043213"/>
                <a:ext cx="3325552" cy="23097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vague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generic</a:t>
                </a:r>
              </a:p>
              <a:p>
                <a:pPr algn="ctr"/>
                <a:r>
                  <a:rPr lang="en-US" sz="2400" b="1" dirty="0">
                    <a:solidFill>
                      <a:prstClr val="black"/>
                    </a:solidFill>
                  </a:rPr>
                  <a:t>emotional</a:t>
                </a:r>
              </a:p>
            </p:txBody>
          </p:sp>
        </p:grpSp>
        <p:sp>
          <p:nvSpPr>
            <p:cNvPr id="20" name="Cross 19"/>
            <p:cNvSpPr/>
            <p:nvPr/>
          </p:nvSpPr>
          <p:spPr>
            <a:xfrm>
              <a:off x="1820674" y="2660536"/>
              <a:ext cx="620663" cy="582123"/>
            </a:xfrm>
            <a:prstGeom prst="plus">
              <a:avLst>
                <a:gd name="adj" fmla="val 36700"/>
              </a:avLst>
            </a:prstGeom>
            <a:solidFill>
              <a:srgbClr val="C7D4CB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022312" y="2820277"/>
              <a:ext cx="716614" cy="242322"/>
            </a:xfrm>
            <a:prstGeom prst="rect">
              <a:avLst/>
            </a:prstGeom>
            <a:solidFill>
              <a:srgbClr val="CCA49C"/>
            </a:solidFill>
            <a:ln w="38100">
              <a:solidFill>
                <a:srgbClr val="5A7E83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022030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1062687"/>
              </p:ext>
            </p:extLst>
          </p:nvPr>
        </p:nvGraphicFramePr>
        <p:xfrm>
          <a:off x="830318" y="1506096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087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89291" y="3132258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12" name="Rectangle 11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Credibility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5196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909483" y="1794702"/>
            <a:ext cx="3109912" cy="3033381"/>
          </a:xfrm>
          <a:prstGeom prst="rect">
            <a:avLst/>
          </a:prstGeom>
          <a:solidFill>
            <a:schemeClr val="bg1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86546"/>
                </a:solidFill>
              </a:rPr>
              <a:t>Trustworthy Evidence</a:t>
            </a:r>
          </a:p>
        </p:txBody>
      </p:sp>
      <p:sp>
        <p:nvSpPr>
          <p:cNvPr id="13" name="Pentagon 12"/>
          <p:cNvSpPr/>
          <p:nvPr/>
        </p:nvSpPr>
        <p:spPr>
          <a:xfrm>
            <a:off x="1198180" y="1794702"/>
            <a:ext cx="3520965" cy="3033382"/>
          </a:xfrm>
          <a:prstGeom prst="homePlate">
            <a:avLst>
              <a:gd name="adj" fmla="val 26733"/>
            </a:avLst>
          </a:prstGeom>
          <a:solidFill>
            <a:schemeClr val="bg1"/>
          </a:solidFill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14C57"/>
                </a:solidFill>
              </a:rPr>
              <a:t>Credible Sources</a:t>
            </a:r>
          </a:p>
        </p:txBody>
      </p:sp>
    </p:spTree>
    <p:extLst>
      <p:ext uri="{BB962C8B-B14F-4D97-AF65-F5344CB8AC3E}">
        <p14:creationId xmlns:p14="http://schemas.microsoft.com/office/powerpoint/2010/main" val="3424659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24606" y="1794702"/>
            <a:ext cx="6894789" cy="3033381"/>
            <a:chOff x="987970" y="1773682"/>
            <a:chExt cx="6894789" cy="3033381"/>
          </a:xfrm>
        </p:grpSpPr>
        <p:sp>
          <p:nvSpPr>
            <p:cNvPr id="17" name="Pentagon 16"/>
            <p:cNvSpPr/>
            <p:nvPr/>
          </p:nvSpPr>
          <p:spPr>
            <a:xfrm>
              <a:off x="987970" y="1773682"/>
              <a:ext cx="3584029" cy="906336"/>
            </a:xfrm>
            <a:prstGeom prst="homePlate">
              <a:avLst>
                <a:gd name="adj" fmla="val 25918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Professional Credentials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72847" y="1773682"/>
              <a:ext cx="3109912" cy="3033381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rgbClr val="386546"/>
                  </a:solidFill>
                </a:rPr>
                <a:t>Trustworthy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6457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24606" y="1794702"/>
            <a:ext cx="6894789" cy="3033381"/>
            <a:chOff x="987970" y="1773682"/>
            <a:chExt cx="6894789" cy="3033381"/>
          </a:xfrm>
        </p:grpSpPr>
        <p:grpSp>
          <p:nvGrpSpPr>
            <p:cNvPr id="3" name="Group 2"/>
            <p:cNvGrpSpPr/>
            <p:nvPr/>
          </p:nvGrpSpPr>
          <p:grpSpPr>
            <a:xfrm>
              <a:off x="987970" y="1773682"/>
              <a:ext cx="3584029" cy="1969859"/>
              <a:chOff x="473726" y="1771345"/>
              <a:chExt cx="2972394" cy="2009982"/>
            </a:xfrm>
            <a:solidFill>
              <a:srgbClr val="314C57"/>
            </a:solidFill>
          </p:grpSpPr>
          <p:sp>
            <p:nvSpPr>
              <p:cNvPr id="17" name="Pentagon 16"/>
              <p:cNvSpPr/>
              <p:nvPr/>
            </p:nvSpPr>
            <p:spPr>
              <a:xfrm>
                <a:off x="473726" y="1771345"/>
                <a:ext cx="2972394" cy="924797"/>
              </a:xfrm>
              <a:prstGeom prst="homePlate">
                <a:avLst>
                  <a:gd name="adj" fmla="val 2591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Professional Credentials</a:t>
                </a:r>
              </a:p>
            </p:txBody>
          </p:sp>
          <p:sp>
            <p:nvSpPr>
              <p:cNvPr id="22" name="Pentagon 21"/>
              <p:cNvSpPr/>
              <p:nvPr/>
            </p:nvSpPr>
            <p:spPr>
              <a:xfrm>
                <a:off x="473726" y="2856530"/>
                <a:ext cx="2972394" cy="924797"/>
              </a:xfrm>
              <a:prstGeom prst="homePlate">
                <a:avLst>
                  <a:gd name="adj" fmla="val 2591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Personal Background</a:t>
                </a:r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4772847" y="1773682"/>
              <a:ext cx="3109912" cy="3033381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rgbClr val="386546"/>
                  </a:solidFill>
                </a:rPr>
                <a:t>Trustworthy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2343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Credibility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24606" y="1794702"/>
            <a:ext cx="6894789" cy="3033381"/>
            <a:chOff x="987970" y="1773682"/>
            <a:chExt cx="6894789" cy="3033381"/>
          </a:xfrm>
        </p:grpSpPr>
        <p:grpSp>
          <p:nvGrpSpPr>
            <p:cNvPr id="3" name="Group 2"/>
            <p:cNvGrpSpPr/>
            <p:nvPr/>
          </p:nvGrpSpPr>
          <p:grpSpPr>
            <a:xfrm>
              <a:off x="987970" y="1773682"/>
              <a:ext cx="3584029" cy="3033381"/>
              <a:chOff x="473726" y="1771345"/>
              <a:chExt cx="2972394" cy="3095167"/>
            </a:xfrm>
            <a:solidFill>
              <a:srgbClr val="314C57"/>
            </a:solidFill>
          </p:grpSpPr>
          <p:sp>
            <p:nvSpPr>
              <p:cNvPr id="17" name="Pentagon 16"/>
              <p:cNvSpPr/>
              <p:nvPr/>
            </p:nvSpPr>
            <p:spPr>
              <a:xfrm>
                <a:off x="473726" y="1771345"/>
                <a:ext cx="2972394" cy="924797"/>
              </a:xfrm>
              <a:prstGeom prst="homePlate">
                <a:avLst>
                  <a:gd name="adj" fmla="val 2591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Professional Credentials</a:t>
                </a:r>
              </a:p>
            </p:txBody>
          </p:sp>
          <p:sp>
            <p:nvSpPr>
              <p:cNvPr id="22" name="Pentagon 21"/>
              <p:cNvSpPr/>
              <p:nvPr/>
            </p:nvSpPr>
            <p:spPr>
              <a:xfrm>
                <a:off x="473726" y="2856530"/>
                <a:ext cx="2972394" cy="924797"/>
              </a:xfrm>
              <a:prstGeom prst="homePlate">
                <a:avLst>
                  <a:gd name="adj" fmla="val 2591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Personal Background</a:t>
                </a:r>
              </a:p>
            </p:txBody>
          </p:sp>
          <p:sp>
            <p:nvSpPr>
              <p:cNvPr id="30" name="Pentagon 29"/>
              <p:cNvSpPr/>
              <p:nvPr/>
            </p:nvSpPr>
            <p:spPr>
              <a:xfrm>
                <a:off x="473726" y="3941715"/>
                <a:ext cx="2972394" cy="924797"/>
              </a:xfrm>
              <a:prstGeom prst="homePlate">
                <a:avLst>
                  <a:gd name="adj" fmla="val 25918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/>
                  <a:t>Objectivity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4772847" y="1773682"/>
              <a:ext cx="3109912" cy="3033381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rgbClr val="386546"/>
                  </a:solidFill>
                </a:rPr>
                <a:t>Trustworthy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9065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1062687"/>
              </p:ext>
            </p:extLst>
          </p:nvPr>
        </p:nvGraphicFramePr>
        <p:xfrm>
          <a:off x="830318" y="1506096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087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89291" y="3132258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12" name="Rectangle 11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Credibility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6290598" y="2481399"/>
            <a:ext cx="2054618" cy="109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>
                <a:solidFill>
                  <a:schemeClr val="tx1"/>
                </a:solidFill>
              </a:rPr>
              <a:t>Relevance</a:t>
            </a:r>
          </a:p>
        </p:txBody>
      </p:sp>
    </p:spTree>
    <p:extLst>
      <p:ext uri="{BB962C8B-B14F-4D97-AF65-F5344CB8AC3E}">
        <p14:creationId xmlns:p14="http://schemas.microsoft.com/office/powerpoint/2010/main" val="4037339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</p:grpSpPr>
        <p:sp>
          <p:nvSpPr>
            <p:cNvPr id="16" name="Rectangle 15"/>
            <p:cNvSpPr/>
            <p:nvPr/>
          </p:nvSpPr>
          <p:spPr>
            <a:xfrm>
              <a:off x="365112" y="2651741"/>
              <a:ext cx="4175761" cy="3479005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2651742"/>
              <a:ext cx="4175761" cy="3479005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221840" y="2944314"/>
            <a:ext cx="332027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Information is irrelevant or out of context.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166856" y="295038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vs</a:t>
            </a:r>
            <a:endParaRPr lang="en-US" sz="4800" b="1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241028" y="2563865"/>
            <a:ext cx="2401454" cy="1678051"/>
            <a:chOff x="1135116" y="2816764"/>
            <a:chExt cx="2401454" cy="1427751"/>
          </a:xfrm>
        </p:grpSpPr>
        <p:sp>
          <p:nvSpPr>
            <p:cNvPr id="3" name="Trapezoid 2"/>
            <p:cNvSpPr/>
            <p:nvPr/>
          </p:nvSpPr>
          <p:spPr>
            <a:xfrm>
              <a:off x="1135116" y="3268632"/>
              <a:ext cx="2401454" cy="975883"/>
            </a:xfrm>
            <a:prstGeom prst="trapezoid">
              <a:avLst>
                <a:gd name="adj" fmla="val 48770"/>
              </a:avLst>
            </a:prstGeom>
            <a:solidFill>
              <a:srgbClr val="F2E2D2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95618" y="2816764"/>
              <a:ext cx="1680451" cy="3928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prstClr val="black"/>
                  </a:solidFill>
                </a:rPr>
                <a:t>main idea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27908" y="3517248"/>
              <a:ext cx="201586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11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97740955"/>
              </p:ext>
            </p:extLst>
          </p:nvPr>
        </p:nvGraphicFramePr>
        <p:xfrm>
          <a:off x="717331" y="1261241"/>
          <a:ext cx="7709339" cy="4199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52491004"/>
              </p:ext>
            </p:extLst>
          </p:nvPr>
        </p:nvGraphicFramePr>
        <p:xfrm>
          <a:off x="882869" y="892443"/>
          <a:ext cx="7409794" cy="506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481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1273646"/>
              </p:ext>
            </p:extLst>
          </p:nvPr>
        </p:nvGraphicFramePr>
        <p:xfrm>
          <a:off x="882869" y="892443"/>
          <a:ext cx="7409794" cy="506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1216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Relevance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55745503"/>
              </p:ext>
            </p:extLst>
          </p:nvPr>
        </p:nvGraphicFramePr>
        <p:xfrm>
          <a:off x="882869" y="892443"/>
          <a:ext cx="7409794" cy="506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852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1062687"/>
              </p:ext>
            </p:extLst>
          </p:nvPr>
        </p:nvGraphicFramePr>
        <p:xfrm>
          <a:off x="830318" y="1506096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087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89291" y="3132258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12" name="Rectangle 11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Credibility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6290598" y="2481399"/>
            <a:ext cx="2054618" cy="1098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>
                <a:solidFill>
                  <a:schemeClr val="tx1"/>
                </a:solidFill>
              </a:rPr>
              <a:t>Relevance</a:t>
            </a:r>
          </a:p>
        </p:txBody>
      </p:sp>
    </p:spTree>
    <p:extLst>
      <p:ext uri="{BB962C8B-B14F-4D97-AF65-F5344CB8AC3E}">
        <p14:creationId xmlns:p14="http://schemas.microsoft.com/office/powerpoint/2010/main" val="560467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Evaluating 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01062687"/>
              </p:ext>
            </p:extLst>
          </p:nvPr>
        </p:nvGraphicFramePr>
        <p:xfrm>
          <a:off x="830318" y="1506096"/>
          <a:ext cx="7567448" cy="413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087980" y="3778644"/>
            <a:ext cx="2096658" cy="1098156"/>
            <a:chOff x="2369186" y="680719"/>
            <a:chExt cx="2584504" cy="772160"/>
          </a:xfrm>
          <a:solidFill>
            <a:schemeClr val="bg1"/>
          </a:solidFill>
        </p:grpSpPr>
        <p:sp>
          <p:nvSpPr>
            <p:cNvPr id="9" name="Rectangle 8"/>
            <p:cNvSpPr/>
            <p:nvPr/>
          </p:nvSpPr>
          <p:spPr>
            <a:xfrm>
              <a:off x="242100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369186" y="680719"/>
              <a:ext cx="2532684" cy="772160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tx1"/>
                  </a:solidFill>
                </a:rPr>
                <a:t>Accuracy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1381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this information seem logical?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83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this information seem logical?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much detail does the author give?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569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this information seem logical?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much detail does the author give?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58763"/>
            <a:ext cx="8058154" cy="806935"/>
            <a:chOff x="542923" y="1811987"/>
            <a:chExt cx="8058154" cy="806935"/>
          </a:xfrm>
          <a:solidFill>
            <a:srgbClr val="5A7E83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811987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Are there any other sources that agree?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480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Does this information seem logical?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How much detail does the author give?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58763"/>
            <a:ext cx="8058154" cy="806935"/>
            <a:chOff x="542923" y="1811987"/>
            <a:chExt cx="8058154" cy="806935"/>
          </a:xfrm>
          <a:solidFill>
            <a:srgbClr val="5A7E83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811987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Are there any other sources that agree?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 the results seem consistent?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627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79488" y="2130269"/>
            <a:ext cx="4850104" cy="2425305"/>
            <a:chOff x="833458" y="2130269"/>
            <a:chExt cx="4850104" cy="2425305"/>
          </a:xfrm>
        </p:grpSpPr>
        <p:grpSp>
          <p:nvGrpSpPr>
            <p:cNvPr id="35" name="Group 34"/>
            <p:cNvGrpSpPr/>
            <p:nvPr/>
          </p:nvGrpSpPr>
          <p:grpSpPr>
            <a:xfrm>
              <a:off x="3111908" y="2679648"/>
              <a:ext cx="804168" cy="1318108"/>
              <a:chOff x="4760682" y="2558834"/>
              <a:chExt cx="804168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833458" y="2130269"/>
              <a:ext cx="4850104" cy="2425305"/>
              <a:chOff x="1069783" y="2067924"/>
              <a:chExt cx="4850104" cy="2425305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1069783" y="2067924"/>
                <a:ext cx="2427700" cy="2425305"/>
              </a:xfrm>
              <a:custGeom>
                <a:avLst/>
                <a:gdLst>
                  <a:gd name="connsiteX0" fmla="*/ 0 w 2884540"/>
                  <a:gd name="connsiteY0" fmla="*/ 0 h 2680563"/>
                  <a:gd name="connsiteX1" fmla="*/ 2884540 w 2884540"/>
                  <a:gd name="connsiteY1" fmla="*/ 0 h 2680563"/>
                  <a:gd name="connsiteX2" fmla="*/ 2884540 w 2884540"/>
                  <a:gd name="connsiteY2" fmla="*/ 2680563 h 2680563"/>
                  <a:gd name="connsiteX3" fmla="*/ 0 w 2884540"/>
                  <a:gd name="connsiteY3" fmla="*/ 2680563 h 2680563"/>
                  <a:gd name="connsiteX4" fmla="*/ 0 w 2884540"/>
                  <a:gd name="connsiteY4" fmla="*/ 0 h 2680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4540" h="2680563">
                    <a:moveTo>
                      <a:pt x="0" y="0"/>
                    </a:moveTo>
                    <a:lnTo>
                      <a:pt x="2884540" y="0"/>
                    </a:lnTo>
                    <a:lnTo>
                      <a:pt x="2884540" y="2680563"/>
                    </a:lnTo>
                    <a:lnTo>
                      <a:pt x="0" y="26805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A7E83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kern="1200" dirty="0"/>
                  <a:t>Research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043413" y="2074585"/>
                <a:ext cx="1874517" cy="1116083"/>
              </a:xfrm>
              <a:custGeom>
                <a:avLst/>
                <a:gdLst>
                  <a:gd name="connsiteX0" fmla="*/ 0 w 1874517"/>
                  <a:gd name="connsiteY0" fmla="*/ 0 h 1116083"/>
                  <a:gd name="connsiteX1" fmla="*/ 1874517 w 1874517"/>
                  <a:gd name="connsiteY1" fmla="*/ 0 h 1116083"/>
                  <a:gd name="connsiteX2" fmla="*/ 1874517 w 1874517"/>
                  <a:gd name="connsiteY2" fmla="*/ 1116083 h 1116083"/>
                  <a:gd name="connsiteX3" fmla="*/ 0 w 1874517"/>
                  <a:gd name="connsiteY3" fmla="*/ 1116083 h 1116083"/>
                  <a:gd name="connsiteX4" fmla="*/ 0 w 1874517"/>
                  <a:gd name="connsiteY4" fmla="*/ 0 h 111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517" h="1116083">
                    <a:moveTo>
                      <a:pt x="0" y="0"/>
                    </a:moveTo>
                    <a:lnTo>
                      <a:pt x="1874517" y="0"/>
                    </a:lnTo>
                    <a:lnTo>
                      <a:pt x="1874517" y="1116083"/>
                    </a:lnTo>
                    <a:lnTo>
                      <a:pt x="0" y="11160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kern="1200" dirty="0">
                    <a:solidFill>
                      <a:schemeClr val="tx1"/>
                    </a:solidFill>
                  </a:rPr>
                  <a:t>Facts</a:t>
                </a: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043413" y="3377594"/>
                <a:ext cx="1876474" cy="1115635"/>
              </a:xfrm>
              <a:custGeom>
                <a:avLst/>
                <a:gdLst>
                  <a:gd name="connsiteX0" fmla="*/ 0 w 1876474"/>
                  <a:gd name="connsiteY0" fmla="*/ 0 h 1115635"/>
                  <a:gd name="connsiteX1" fmla="*/ 1876474 w 1876474"/>
                  <a:gd name="connsiteY1" fmla="*/ 0 h 1115635"/>
                  <a:gd name="connsiteX2" fmla="*/ 1876474 w 1876474"/>
                  <a:gd name="connsiteY2" fmla="*/ 1115635 h 1115635"/>
                  <a:gd name="connsiteX3" fmla="*/ 0 w 1876474"/>
                  <a:gd name="connsiteY3" fmla="*/ 1115635 h 1115635"/>
                  <a:gd name="connsiteX4" fmla="*/ 0 w 1876474"/>
                  <a:gd name="connsiteY4" fmla="*/ 0 h 1115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6474" h="1115635">
                    <a:moveTo>
                      <a:pt x="0" y="0"/>
                    </a:moveTo>
                    <a:lnTo>
                      <a:pt x="1876474" y="0"/>
                    </a:lnTo>
                    <a:lnTo>
                      <a:pt x="1876474" y="1115635"/>
                    </a:lnTo>
                    <a:lnTo>
                      <a:pt x="0" y="11156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kern="1200" dirty="0">
                    <a:solidFill>
                      <a:schemeClr val="tx1"/>
                    </a:solidFill>
                  </a:rPr>
                  <a:t>Statistics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170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Accuracy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79488" y="2130268"/>
            <a:ext cx="7785025" cy="2425306"/>
            <a:chOff x="833458" y="2130268"/>
            <a:chExt cx="7785025" cy="2425306"/>
          </a:xfrm>
        </p:grpSpPr>
        <p:grpSp>
          <p:nvGrpSpPr>
            <p:cNvPr id="35" name="Group 34"/>
            <p:cNvGrpSpPr/>
            <p:nvPr/>
          </p:nvGrpSpPr>
          <p:grpSpPr>
            <a:xfrm>
              <a:off x="3111908" y="2679648"/>
              <a:ext cx="804168" cy="1318108"/>
              <a:chOff x="4760682" y="2558834"/>
              <a:chExt cx="804168" cy="1318108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 flipH="1">
              <a:off x="5550118" y="2683867"/>
              <a:ext cx="804168" cy="1318108"/>
              <a:chOff x="4760682" y="2558834"/>
              <a:chExt cx="804168" cy="1318108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4760682" y="3240936"/>
                <a:ext cx="804167" cy="636006"/>
              </a:xfrm>
              <a:custGeom>
                <a:avLst/>
                <a:gdLst>
                  <a:gd name="connsiteX0" fmla="*/ 0 w 804167"/>
                  <a:gd name="connsiteY0" fmla="*/ 0 h 636006"/>
                  <a:gd name="connsiteX1" fmla="*/ 402083 w 804167"/>
                  <a:gd name="connsiteY1" fmla="*/ 0 h 636006"/>
                  <a:gd name="connsiteX2" fmla="*/ 402083 w 804167"/>
                  <a:gd name="connsiteY2" fmla="*/ 636006 h 636006"/>
                  <a:gd name="connsiteX3" fmla="*/ 804167 w 804167"/>
                  <a:gd name="connsiteY3" fmla="*/ 636006 h 636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36006">
                    <a:moveTo>
                      <a:pt x="0" y="0"/>
                    </a:moveTo>
                    <a:lnTo>
                      <a:pt x="402083" y="0"/>
                    </a:lnTo>
                    <a:lnTo>
                      <a:pt x="402083" y="636006"/>
                    </a:lnTo>
                    <a:lnTo>
                      <a:pt x="804167" y="636006"/>
                    </a:lnTo>
                  </a:path>
                </a:pathLst>
              </a:custGeom>
              <a:noFill/>
              <a:ln w="28575">
                <a:solidFill>
                  <a:srgbClr val="CCA49C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9152" tIns="292372" rIns="389152" bIns="292371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4760683" y="2558834"/>
                <a:ext cx="804167" cy="682102"/>
              </a:xfrm>
              <a:custGeom>
                <a:avLst/>
                <a:gdLst>
                  <a:gd name="connsiteX0" fmla="*/ 0 w 804167"/>
                  <a:gd name="connsiteY0" fmla="*/ 673439 h 673439"/>
                  <a:gd name="connsiteX1" fmla="*/ 402083 w 804167"/>
                  <a:gd name="connsiteY1" fmla="*/ 673439 h 673439"/>
                  <a:gd name="connsiteX2" fmla="*/ 402083 w 804167"/>
                  <a:gd name="connsiteY2" fmla="*/ 0 h 673439"/>
                  <a:gd name="connsiteX3" fmla="*/ 804167 w 804167"/>
                  <a:gd name="connsiteY3" fmla="*/ 0 h 673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04167" h="673439">
                    <a:moveTo>
                      <a:pt x="0" y="673439"/>
                    </a:moveTo>
                    <a:lnTo>
                      <a:pt x="402083" y="673439"/>
                    </a:lnTo>
                    <a:lnTo>
                      <a:pt x="402083" y="0"/>
                    </a:lnTo>
                    <a:lnTo>
                      <a:pt x="804167" y="0"/>
                    </a:lnTo>
                  </a:path>
                </a:pathLst>
              </a:custGeom>
              <a:noFill/>
              <a:ln w="28575">
                <a:solidFill>
                  <a:srgbClr val="CCA49C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388561" tIns="310497" rIns="388561" bIns="310497" numCol="1" spcCol="1270" anchor="ctr" anchorCtr="0">
                <a:noAutofit/>
              </a:bodyPr>
              <a:lstStyle/>
              <a:p>
                <a:pPr lvl="0" algn="ctr" defTabSz="222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500" kern="1200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833458" y="2130269"/>
              <a:ext cx="4850104" cy="2425305"/>
              <a:chOff x="1069783" y="2067924"/>
              <a:chExt cx="4850104" cy="2425305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1069783" y="2067924"/>
                <a:ext cx="2427700" cy="2425305"/>
              </a:xfrm>
              <a:custGeom>
                <a:avLst/>
                <a:gdLst>
                  <a:gd name="connsiteX0" fmla="*/ 0 w 2884540"/>
                  <a:gd name="connsiteY0" fmla="*/ 0 h 2680563"/>
                  <a:gd name="connsiteX1" fmla="*/ 2884540 w 2884540"/>
                  <a:gd name="connsiteY1" fmla="*/ 0 h 2680563"/>
                  <a:gd name="connsiteX2" fmla="*/ 2884540 w 2884540"/>
                  <a:gd name="connsiteY2" fmla="*/ 2680563 h 2680563"/>
                  <a:gd name="connsiteX3" fmla="*/ 0 w 2884540"/>
                  <a:gd name="connsiteY3" fmla="*/ 2680563 h 2680563"/>
                  <a:gd name="connsiteX4" fmla="*/ 0 w 2884540"/>
                  <a:gd name="connsiteY4" fmla="*/ 0 h 2680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84540" h="2680563">
                    <a:moveTo>
                      <a:pt x="0" y="0"/>
                    </a:moveTo>
                    <a:lnTo>
                      <a:pt x="2884540" y="0"/>
                    </a:lnTo>
                    <a:lnTo>
                      <a:pt x="2884540" y="2680563"/>
                    </a:lnTo>
                    <a:lnTo>
                      <a:pt x="0" y="26805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A7E83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1600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kern="1200" dirty="0"/>
                  <a:t>Research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043413" y="2074585"/>
                <a:ext cx="1874517" cy="1116083"/>
              </a:xfrm>
              <a:custGeom>
                <a:avLst/>
                <a:gdLst>
                  <a:gd name="connsiteX0" fmla="*/ 0 w 1874517"/>
                  <a:gd name="connsiteY0" fmla="*/ 0 h 1116083"/>
                  <a:gd name="connsiteX1" fmla="*/ 1874517 w 1874517"/>
                  <a:gd name="connsiteY1" fmla="*/ 0 h 1116083"/>
                  <a:gd name="connsiteX2" fmla="*/ 1874517 w 1874517"/>
                  <a:gd name="connsiteY2" fmla="*/ 1116083 h 1116083"/>
                  <a:gd name="connsiteX3" fmla="*/ 0 w 1874517"/>
                  <a:gd name="connsiteY3" fmla="*/ 1116083 h 1116083"/>
                  <a:gd name="connsiteX4" fmla="*/ 0 w 1874517"/>
                  <a:gd name="connsiteY4" fmla="*/ 0 h 1116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4517" h="1116083">
                    <a:moveTo>
                      <a:pt x="0" y="0"/>
                    </a:moveTo>
                    <a:lnTo>
                      <a:pt x="1874517" y="0"/>
                    </a:lnTo>
                    <a:lnTo>
                      <a:pt x="1874517" y="1116083"/>
                    </a:lnTo>
                    <a:lnTo>
                      <a:pt x="0" y="11160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kern="1200" dirty="0">
                    <a:solidFill>
                      <a:schemeClr val="tx1"/>
                    </a:solidFill>
                  </a:rPr>
                  <a:t>Facts</a:t>
                </a: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4043413" y="3377594"/>
                <a:ext cx="1876474" cy="1115635"/>
              </a:xfrm>
              <a:custGeom>
                <a:avLst/>
                <a:gdLst>
                  <a:gd name="connsiteX0" fmla="*/ 0 w 1876474"/>
                  <a:gd name="connsiteY0" fmla="*/ 0 h 1115635"/>
                  <a:gd name="connsiteX1" fmla="*/ 1876474 w 1876474"/>
                  <a:gd name="connsiteY1" fmla="*/ 0 h 1115635"/>
                  <a:gd name="connsiteX2" fmla="*/ 1876474 w 1876474"/>
                  <a:gd name="connsiteY2" fmla="*/ 1115635 h 1115635"/>
                  <a:gd name="connsiteX3" fmla="*/ 0 w 1876474"/>
                  <a:gd name="connsiteY3" fmla="*/ 1115635 h 1115635"/>
                  <a:gd name="connsiteX4" fmla="*/ 0 w 1876474"/>
                  <a:gd name="connsiteY4" fmla="*/ 0 h 1115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76474" h="1115635">
                    <a:moveTo>
                      <a:pt x="0" y="0"/>
                    </a:moveTo>
                    <a:lnTo>
                      <a:pt x="1876474" y="0"/>
                    </a:lnTo>
                    <a:lnTo>
                      <a:pt x="1876474" y="1115635"/>
                    </a:lnTo>
                    <a:lnTo>
                      <a:pt x="0" y="11156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rgbClr val="5A7E83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kern="1200" dirty="0">
                    <a:solidFill>
                      <a:schemeClr val="tx1"/>
                    </a:solidFill>
                  </a:rPr>
                  <a:t>Statistics</a:t>
                </a:r>
              </a:p>
            </p:txBody>
          </p:sp>
        </p:grpSp>
        <p:sp>
          <p:nvSpPr>
            <p:cNvPr id="23" name="Freeform 22"/>
            <p:cNvSpPr/>
            <p:nvPr/>
          </p:nvSpPr>
          <p:spPr>
            <a:xfrm>
              <a:off x="6227535" y="2130268"/>
              <a:ext cx="2390948" cy="2425305"/>
            </a:xfrm>
            <a:custGeom>
              <a:avLst/>
              <a:gdLst>
                <a:gd name="connsiteX0" fmla="*/ 0 w 1876474"/>
                <a:gd name="connsiteY0" fmla="*/ 0 h 1115635"/>
                <a:gd name="connsiteX1" fmla="*/ 1876474 w 1876474"/>
                <a:gd name="connsiteY1" fmla="*/ 0 h 1115635"/>
                <a:gd name="connsiteX2" fmla="*/ 1876474 w 1876474"/>
                <a:gd name="connsiteY2" fmla="*/ 1115635 h 1115635"/>
                <a:gd name="connsiteX3" fmla="*/ 0 w 1876474"/>
                <a:gd name="connsiteY3" fmla="*/ 1115635 h 1115635"/>
                <a:gd name="connsiteX4" fmla="*/ 0 w 1876474"/>
                <a:gd name="connsiteY4" fmla="*/ 0 h 1115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474" h="1115635">
                  <a:moveTo>
                    <a:pt x="0" y="0"/>
                  </a:moveTo>
                  <a:lnTo>
                    <a:pt x="1876474" y="0"/>
                  </a:lnTo>
                  <a:lnTo>
                    <a:pt x="1876474" y="1115635"/>
                  </a:lnTo>
                  <a:lnTo>
                    <a:pt x="0" y="11156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A49C"/>
            </a:solidFill>
            <a:ln w="38100">
              <a:solidFill>
                <a:srgbClr val="CCA49C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kern="1200" dirty="0">
                  <a:solidFill>
                    <a:schemeClr val="tx1"/>
                  </a:solidFill>
                </a:rPr>
                <a:t>always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kern="1200" dirty="0">
                  <a:solidFill>
                    <a:schemeClr val="tx1"/>
                  </a:solidFill>
                </a:rPr>
                <a:t>never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i="1" dirty="0">
                  <a:solidFill>
                    <a:schemeClr val="tx1"/>
                  </a:solidFill>
                </a:rPr>
                <a:t>every</a:t>
              </a:r>
              <a:endParaRPr lang="en-US" sz="2400" i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2236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2458</TotalTime>
  <Words>255</Words>
  <Application>Microsoft Office PowerPoint</Application>
  <PresentationFormat>On-screen Show (4:3)</PresentationFormat>
  <Paragraphs>118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139</cp:revision>
  <dcterms:created xsi:type="dcterms:W3CDTF">2014-11-06T15:36:04Z</dcterms:created>
  <dcterms:modified xsi:type="dcterms:W3CDTF">2018-05-04T18:51:13Z</dcterms:modified>
</cp:coreProperties>
</file>